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Inter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4" roundtripDataSignature="AMtx7mjuZKrmmHi6oxNAeRPRVyIp3x4h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11" Type="http://schemas.openxmlformats.org/officeDocument/2006/relationships/slide" Target="slides/slide6.xml"/><Relationship Id="rId22" Type="http://schemas.openxmlformats.org/officeDocument/2006/relationships/font" Target="fonts/Inter-italic.fntdata"/><Relationship Id="rId10" Type="http://schemas.openxmlformats.org/officeDocument/2006/relationships/slide" Target="slides/slide5.xml"/><Relationship Id="rId21" Type="http://schemas.openxmlformats.org/officeDocument/2006/relationships/font" Target="fonts/Inter-bold.fntdata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cb994d21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cb994d21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2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7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27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3" name="Google Shape;63;p27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27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5" name="Google Shape;65;p27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1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4" name="Google Shape;24;p1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5" name="Google Shape;2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Google Shape;41;p2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Google Shape;42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6" name="Google Shape;46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9.png"/><Relationship Id="rId5" Type="http://schemas.openxmlformats.org/officeDocument/2006/relationships/image" Target="../media/image14.png"/><Relationship Id="rId6" Type="http://schemas.openxmlformats.org/officeDocument/2006/relationships/image" Target="../media/image2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9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7" Type="http://schemas.openxmlformats.org/officeDocument/2006/relationships/image" Target="../media/image26.png"/><Relationship Id="rId8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"/>
          <p:cNvSpPr txBox="1"/>
          <p:nvPr>
            <p:ph type="title"/>
          </p:nvPr>
        </p:nvSpPr>
        <p:spPr>
          <a:xfrm>
            <a:off x="311700" y="82497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/>
              <a:t>Games steuern mit</a:t>
            </a:r>
            <a:br>
              <a:rPr b="1" lang="de-DE"/>
            </a:br>
            <a:r>
              <a:rPr b="1" lang="de-DE"/>
              <a:t>Makey Makey</a:t>
            </a:r>
            <a:endParaRPr b="1"/>
          </a:p>
        </p:txBody>
      </p:sp>
      <p:pic>
        <p:nvPicPr>
          <p:cNvPr id="74" name="Google Shape;74;p1" title="IMG_5989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2347" y="2093411"/>
            <a:ext cx="3499306" cy="244766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"/>
          <p:cNvSpPr txBox="1"/>
          <p:nvPr/>
        </p:nvSpPr>
        <p:spPr>
          <a:xfrm>
            <a:off x="2822350" y="4541075"/>
            <a:ext cx="324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latin typeface="Inter"/>
                <a:ea typeface="Inter"/>
                <a:cs typeface="Inter"/>
                <a:sym typeface="Inter"/>
              </a:rPr>
              <a:t>Bildquelle: Fachstelle für Jugendmedienkultur NRW</a:t>
            </a:r>
            <a:endParaRPr sz="7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</a:pPr>
            <a:r>
              <a:rPr lang="de-DE"/>
              <a:t>Beispiel 1: Controller für alle Menschen</a:t>
            </a:r>
            <a:endParaRPr/>
          </a:p>
        </p:txBody>
      </p:sp>
      <p:pic>
        <p:nvPicPr>
          <p:cNvPr id="152" name="Google Shape;152;p10"/>
          <p:cNvPicPr preferRelativeResize="0"/>
          <p:nvPr/>
        </p:nvPicPr>
        <p:blipFill rotWithShape="1">
          <a:blip r:embed="rId3">
            <a:alphaModFix/>
          </a:blip>
          <a:srcRect b="6393" l="4397" r="0" t="0"/>
          <a:stretch/>
        </p:blipFill>
        <p:spPr>
          <a:xfrm>
            <a:off x="628650" y="1294888"/>
            <a:ext cx="3714750" cy="174091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0"/>
          <p:cNvSpPr txBox="1"/>
          <p:nvPr/>
        </p:nvSpPr>
        <p:spPr>
          <a:xfrm>
            <a:off x="628650" y="3309222"/>
            <a:ext cx="54924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Xbox Adaptive Controller.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 sprich man es aus: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Iks-Boks-</a:t>
            </a:r>
            <a:r>
              <a:rPr b="1" lang="de-DE" sz="1600"/>
              <a:t>Ä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1" lang="de-DE" sz="1600"/>
              <a:t>ä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p-Tiv-Kon-Tro-Ler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Controller von der Firma Micro-Soft.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</a:pPr>
            <a:r>
              <a:rPr lang="de-DE"/>
              <a:t>Beispiel 2: Controller für alle Menschen</a:t>
            </a:r>
            <a:endParaRPr/>
          </a:p>
        </p:txBody>
      </p:sp>
      <p:sp>
        <p:nvSpPr>
          <p:cNvPr id="159" name="Google Shape;159;p11"/>
          <p:cNvSpPr txBox="1"/>
          <p:nvPr/>
        </p:nvSpPr>
        <p:spPr>
          <a:xfrm>
            <a:off x="628650" y="3379195"/>
            <a:ext cx="5492273" cy="12926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Flex Controller</a:t>
            </a: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Controller von der Firma Hori.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8650" y="1650090"/>
            <a:ext cx="3193542" cy="1456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</a:pPr>
            <a:r>
              <a:rPr lang="de-DE"/>
              <a:t>Beispiel 3: Controller für alle Menschen</a:t>
            </a:r>
            <a:endParaRPr/>
          </a:p>
        </p:txBody>
      </p:sp>
      <p:pic>
        <p:nvPicPr>
          <p:cNvPr id="166" name="Google Shape;166;p12"/>
          <p:cNvPicPr preferRelativeResize="0"/>
          <p:nvPr/>
        </p:nvPicPr>
        <p:blipFill rotWithShape="1">
          <a:blip r:embed="rId3">
            <a:alphaModFix/>
          </a:blip>
          <a:srcRect b="0" l="9730" r="0" t="0"/>
          <a:stretch/>
        </p:blipFill>
        <p:spPr>
          <a:xfrm>
            <a:off x="628650" y="1553952"/>
            <a:ext cx="2900934" cy="18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2"/>
          <p:cNvSpPr txBox="1"/>
          <p:nvPr/>
        </p:nvSpPr>
        <p:spPr>
          <a:xfrm>
            <a:off x="628650" y="3481537"/>
            <a:ext cx="6049788" cy="1661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PlayStation Access-Controller.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 spricht man es aus: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Pley-Stey-Schen-Äck-Sess-Kon-Tro-Ler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ein Controller von der Firma Sony.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Controller bauen mit Makey Makey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Makey Makey kannst du selbst entscheiden: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Wie soll dein Controller aussehen?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deinen Controller für dich einstellen.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deinen Controller für dich anpassen.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Dann kannst du Games leichter steuern.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Spielen soll allen Menschen Spaß machen!</a:t>
            </a:r>
            <a:endParaRPr/>
          </a:p>
        </p:txBody>
      </p:sp>
      <p:pic>
        <p:nvPicPr>
          <p:cNvPr id="174" name="Google Shape;174;p13" title="IMG_5989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5175" y="1349764"/>
            <a:ext cx="3627125" cy="3021822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3"/>
          <p:cNvSpPr txBox="1"/>
          <p:nvPr/>
        </p:nvSpPr>
        <p:spPr>
          <a:xfrm>
            <a:off x="5205175" y="4371575"/>
            <a:ext cx="324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latin typeface="Inter"/>
                <a:ea typeface="Inter"/>
                <a:cs typeface="Inter"/>
                <a:sym typeface="Inter"/>
              </a:rPr>
              <a:t>Bildquelle: Fachstelle für Jugendmedienkultur NRW</a:t>
            </a:r>
            <a:endParaRPr sz="7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cb994d21bf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181" name="Google Shape;181;g3cb994d21bf_0_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"/>
          <p:cNvSpPr txBox="1"/>
          <p:nvPr>
            <p:ph type="title"/>
          </p:nvPr>
        </p:nvSpPr>
        <p:spPr>
          <a:xfrm>
            <a:off x="498764" y="273844"/>
            <a:ext cx="8016586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</a:pPr>
            <a:r>
              <a:rPr lang="de-DE"/>
              <a:t>Was ist Makey Makey?</a:t>
            </a:r>
            <a:endParaRPr/>
          </a:p>
        </p:txBody>
      </p:sp>
      <p:sp>
        <p:nvSpPr>
          <p:cNvPr id="81" name="Google Shape;81;p2"/>
          <p:cNvSpPr txBox="1"/>
          <p:nvPr>
            <p:ph idx="1" type="body"/>
          </p:nvPr>
        </p:nvSpPr>
        <p:spPr>
          <a:xfrm>
            <a:off x="335807" y="1205344"/>
            <a:ext cx="8179543" cy="38561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85000" lnSpcReduction="20000"/>
          </a:bodyPr>
          <a:lstStyle/>
          <a:p>
            <a:pPr indent="0" lvl="0" marL="1397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b="1"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Makey Makey </a:t>
            </a: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 ein Fantasie-Wort.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spricht man es aus: 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b="1"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Mey-kei Mey-kei</a:t>
            </a:r>
            <a:endParaRPr b="1"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kommt vom englischen Wort: 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 heißt: 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b="1"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Machen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t/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Makey Makey ist der Name für einen Bau-Satz.</a:t>
            </a:r>
            <a:endParaRPr/>
          </a:p>
          <a:p>
            <a:pPr indent="0" lvl="0" marL="1397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ct val="86687"/>
              <a:buNone/>
            </a:pP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dem Bau-Satz baust du einen </a:t>
            </a:r>
            <a:r>
              <a:rPr b="1"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Controller</a:t>
            </a:r>
            <a:r>
              <a:rPr lang="de-DE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ct val="91503"/>
              <a:buNone/>
            </a:pPr>
            <a:r>
              <a:t/>
            </a:r>
            <a:endParaRPr/>
          </a:p>
        </p:txBody>
      </p:sp>
      <p:pic>
        <p:nvPicPr>
          <p:cNvPr id="82" name="Google Shape;82;p2"/>
          <p:cNvPicPr preferRelativeResize="0"/>
          <p:nvPr/>
        </p:nvPicPr>
        <p:blipFill rotWithShape="1">
          <a:blip r:embed="rId3">
            <a:alphaModFix/>
          </a:blip>
          <a:srcRect b="13713" l="0" r="0" t="22408"/>
          <a:stretch/>
        </p:blipFill>
        <p:spPr>
          <a:xfrm>
            <a:off x="4043477" y="1568955"/>
            <a:ext cx="3709000" cy="23692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2"/>
          <p:cNvSpPr txBox="1"/>
          <p:nvPr/>
        </p:nvSpPr>
        <p:spPr>
          <a:xfrm>
            <a:off x="4508875" y="3806125"/>
            <a:ext cx="324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latin typeface="Inter"/>
                <a:ea typeface="Inter"/>
                <a:cs typeface="Inter"/>
                <a:sym typeface="Inter"/>
              </a:rPr>
              <a:t>Bildquelle: Makey Makey</a:t>
            </a:r>
            <a:endParaRPr sz="7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Was ist ein Controller?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einem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Controller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steuerst du im Game.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Controller ist Englisch.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spricht man es aus: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Kon-tro-ler</a:t>
            </a:r>
            <a:b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bedeutet: 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Steuer-Gerät</a:t>
            </a:r>
            <a:endParaRPr/>
          </a:p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Kreis, Grafiken, Screenshot, Grafikdesign enthält.&#10;&#10;KI-generierte Inhalte können fehlerhaft sein." id="90" name="Google Shape;9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16041" y="2701319"/>
            <a:ext cx="2216674" cy="13757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uhwerk, Schuh, Sneaker, Straßenschuh enthält.&#10;&#10;KI-generierte Inhalte können fehlerhaft sein." id="91" name="Google Shape;9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79043" y="2571750"/>
            <a:ext cx="1503974" cy="12301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Zeichnung, Entwurf, Darstellung enthält.&#10;&#10;KI-generierte Inhalte können fehlerhaft sein." id="92" name="Google Shape;92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65586" y="1152475"/>
            <a:ext cx="1534258" cy="1173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Womit kannst du steuern?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4"/>
          <p:cNvSpPr txBox="1"/>
          <p:nvPr>
            <p:ph idx="1" type="body"/>
          </p:nvPr>
        </p:nvSpPr>
        <p:spPr>
          <a:xfrm>
            <a:off x="311700" y="1155977"/>
            <a:ext cx="8520600" cy="38306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412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einer Maus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einer Tastatur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einem Stift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Berührung: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einem Finger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einem Zeh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 einem anderen Körper-Teil</a:t>
            </a:r>
            <a:endParaRPr/>
          </a:p>
        </p:txBody>
      </p:sp>
      <p:pic>
        <p:nvPicPr>
          <p:cNvPr descr="Ein Bild, das Elektronik, Tastatur, Eingabegerät, Computertastatur enthält.&#10;&#10;KI-generierte Inhalte können fehlerhaft sein." id="99" name="Google Shape;9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21106" y="1271586"/>
            <a:ext cx="3067882" cy="14867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Büroausstattung, Stift, Entwurf, Werkzeug enthält.&#10;&#10;KI-generierte Inhalte können fehlerhaft sein." id="100" name="Google Shape;10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60350" y="2359219"/>
            <a:ext cx="1121511" cy="1074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Hand, Darstellung enthält.&#10;&#10;KI-generierte Inhalte können fehlerhaft sein." id="101" name="Google Shape;101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01963" y="3128528"/>
            <a:ext cx="2361779" cy="14797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Entwurf, Darstellung enthält.&#10;&#10;KI-generierte Inhalte können fehlerhaft sein." id="102" name="Google Shape;10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04740" y="3167872"/>
            <a:ext cx="1286561" cy="1401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Wie kannst du mit Berührung steuern?</a:t>
            </a:r>
            <a:endParaRPr/>
          </a:p>
        </p:txBody>
      </p:sp>
      <p:sp>
        <p:nvSpPr>
          <p:cNvPr id="108" name="Google Shape;108;p5"/>
          <p:cNvSpPr txBox="1"/>
          <p:nvPr>
            <p:ph idx="1" type="body"/>
          </p:nvPr>
        </p:nvSpPr>
        <p:spPr>
          <a:xfrm>
            <a:off x="311700" y="1152474"/>
            <a:ext cx="8520600" cy="36624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 funktioniert auf einem </a:t>
            </a: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Touch-Screen. </a:t>
            </a:r>
            <a:b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 Wort ist Englisch.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spricht man es aus: 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Tatsch-Skrien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 bedeutet: 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Berühren und Bildschirm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den Bildschirm berühren.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 so kannst du steuern.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Screenshot, Gerät, Handy, Kommunikationsgerät enthält.&#10;&#10;KI-generierte Inhalte können fehlerhaft sein." id="109" name="Google Shape;1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4458" y="1626375"/>
            <a:ext cx="946840" cy="18907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arstellung, Kunst enthält.&#10;&#10;KI-generierte Inhalte können fehlerhaft sein." id="110" name="Google Shape;11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1516" y="2378552"/>
            <a:ext cx="1741480" cy="1890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Controller sind verschieden</a:t>
            </a:r>
            <a:endParaRPr/>
          </a:p>
        </p:txBody>
      </p:sp>
      <p:sp>
        <p:nvSpPr>
          <p:cNvPr id="116" name="Google Shape;116;p6"/>
          <p:cNvSpPr txBox="1"/>
          <p:nvPr>
            <p:ph idx="1" type="body"/>
          </p:nvPr>
        </p:nvSpPr>
        <p:spPr>
          <a:xfrm>
            <a:off x="311700" y="1152474"/>
            <a:ext cx="8520600" cy="38166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270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Controller sehen unterschiedlich aus:</a:t>
            </a:r>
            <a:endParaRPr/>
          </a:p>
          <a:p>
            <a:pPr indent="-285750" lvl="0" marL="4127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Sie haben verschiedene Formen</a:t>
            </a:r>
            <a:endParaRPr/>
          </a:p>
          <a:p>
            <a:pPr indent="-285750" lvl="0" marL="4127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Sie haben verschiedene Größen</a:t>
            </a:r>
            <a:endParaRPr/>
          </a:p>
          <a:p>
            <a:pPr indent="-285750" lvl="0" marL="4127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Sie haben verschiedene Knöpfe</a:t>
            </a:r>
            <a:endParaRPr/>
          </a:p>
          <a:p>
            <a:pPr indent="-285750" lvl="0" marL="4127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Knöpfe haben unterschiedliche Druck-Kraft</a:t>
            </a:r>
            <a:endParaRPr/>
          </a:p>
          <a:p>
            <a:pPr indent="0" lvl="0" marL="1270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Überlegt mal: 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Welche Controller kennt ihr?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Welche Controller benutzt ihr?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Design enthält.&#10;&#10;KI-generierte Inhalte können fehlerhaft sein." id="117" name="Google Shape;11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0023" y="1017725"/>
            <a:ext cx="952071" cy="14591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Kreis, Grafiken, Cartoon enthält.&#10;&#10;KI-generierte Inhalte können fehlerhaft sein." id="118" name="Google Shape;118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59721" y="1528968"/>
            <a:ext cx="1185385" cy="10427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uhwerk, Schuh, Sneaker, Straßenschuh enthält.&#10;&#10;KI-generierte Inhalte können fehlerhaft sein." id="119" name="Google Shape;119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18792" y="1244585"/>
            <a:ext cx="1622637" cy="13271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reis, Grafiken, Screenshot, Grafikdesign enthält.&#10;&#10;KI-generierte Inhalte können fehlerhaft sein." id="120" name="Google Shape;120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88184" y="2610974"/>
            <a:ext cx="1868228" cy="11594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Kreativität enthält.&#10;&#10;KI-generierte Inhalte können fehlerhaft sein." id="121" name="Google Shape;121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16660" y="2716729"/>
            <a:ext cx="980462" cy="9479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Säugetier, Zeichnung, Darstellung enthält.&#10;&#10;KI-generierte Inhalte können fehlerhaft sein." id="122" name="Google Shape;122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93408" y="338836"/>
            <a:ext cx="1534513" cy="9387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Zeichnung, Entwurf, Darstellung enthält.&#10;&#10;KI-generierte Inhalte können fehlerhaft sein." id="123" name="Google Shape;123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178111" y="155299"/>
            <a:ext cx="1303998" cy="997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Darstellung, Menschliches Gesicht, Clipart enthält.&#10;&#10;KI-generierte Inhalte können fehlerhaft sein." id="124" name="Google Shape;124;p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222298" y="3553199"/>
            <a:ext cx="2098043" cy="150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Steuerung kann schwer sein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Ihr müsst beim Steuern auf viele Dinge achten: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mehrere Tasten gleichzeitig drücken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Tasten sehr oft drücken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Tasten in bestimmter Reihen-Folge drücken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Tasten lange drücken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Tasten unterschiedlich fest drücken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Tasten ganz genau bewegen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gibt verschiedene Kombinationen von Tasten</a:t>
            </a:r>
            <a:endParaRPr/>
          </a:p>
          <a:p>
            <a:pPr indent="-285750" lvl="0" marL="412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brauchst dafür oft 2 Hände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4131" y="2457528"/>
            <a:ext cx="1030966" cy="1533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5915336" y="2457528"/>
            <a:ext cx="1030966" cy="153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Games und Behinderung</a:t>
            </a:r>
            <a:endParaRPr/>
          </a:p>
        </p:txBody>
      </p:sp>
      <p:sp>
        <p:nvSpPr>
          <p:cNvPr id="138" name="Google Shape;138;p8"/>
          <p:cNvSpPr txBox="1"/>
          <p:nvPr>
            <p:ph idx="1" type="body"/>
          </p:nvPr>
        </p:nvSpPr>
        <p:spPr>
          <a:xfrm>
            <a:off x="311700" y="1152475"/>
            <a:ext cx="8520600" cy="386609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Ein 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Steuer-Gerät sieht oft 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aus:</a:t>
            </a:r>
            <a:endParaRPr/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Diese Controller sind für manche Menschen schwierig.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Weil sie eine Behinderung haben: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Sie brauchen einen speziellen Controller.</a:t>
            </a:r>
            <a:endParaRPr/>
          </a:p>
        </p:txBody>
      </p:sp>
      <p:pic>
        <p:nvPicPr>
          <p:cNvPr descr="Ein Bild, das Cartoon, Kreativität enthält.&#10;&#10;KI-generierte Inhalte können fehlerhaft sein." id="139" name="Google Shape;13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830" y="1245181"/>
            <a:ext cx="2512659" cy="24293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Spezielle Controller helfen beim Spielen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Viele Menschen mit Behinderung spielen Games.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Deutschland spielen 8 Millionen Menschen.</a:t>
            </a:r>
            <a:endParaRPr/>
          </a:p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Einige Menschen nutzen Hilfs-Mittel zum Spielen.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Zum Beispiel spezielle Controller.</a:t>
            </a:r>
            <a:endParaRPr/>
          </a:p>
          <a:p>
            <a:pPr indent="0" lvl="0" marL="1270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Spezielle Controller helfen beim Steuern.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Menschen passen die Controller für sich an.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können sie besser spielen.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Menschliches Gesicht, Cartoon, Zeichnung, Clipart enthält.&#10;&#10;KI-generierte Inhalte können fehlerhaft sein."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75493" y="1327743"/>
            <a:ext cx="2679749" cy="33707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