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5143500" cx="9144000"/>
  <p:notesSz cx="6858000" cy="9144000"/>
  <p:embeddedFontLst>
    <p:embeddedFont>
      <p:font typeface="Inter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9" roundtripDataSignature="AMtx7mhbgNPt9BdiaOSyTHSd4nZCp6Y35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Inter-bold.fntdata"/><Relationship Id="rId25" Type="http://schemas.openxmlformats.org/officeDocument/2006/relationships/font" Target="fonts/Inter-regular.fntdata"/><Relationship Id="rId28" Type="http://schemas.openxmlformats.org/officeDocument/2006/relationships/font" Target="fonts/Inter-boldItalic.fntdata"/><Relationship Id="rId27" Type="http://schemas.openxmlformats.org/officeDocument/2006/relationships/font" Target="fonts/Inter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" name="Google Shape;7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48" name="Google Shape;148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73" name="Google Shape;173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6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cb95f84d61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cb95f84d6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" name="Google Shape;8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3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4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26" name="Google Shape;126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40" name="Google Shape;140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" name="Google Shape;11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9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9" name="Google Shape;49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0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2" name="Google Shape;52;p3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4100"/>
              <a:buFont typeface="Arial"/>
              <a:buNone/>
              <a:defRPr sz="4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" name="Google Shape;58;p32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32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3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3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3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3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" name="Google Shape;65;p33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6" name="Google Shape;66;p33"/>
          <p:cNvSpPr txBox="1"/>
          <p:nvPr>
            <p:ph idx="2" type="body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33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8" name="Google Shape;68;p33"/>
          <p:cNvSpPr txBox="1"/>
          <p:nvPr>
            <p:ph idx="4" type="body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3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3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3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" name="Google Shape;14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" name="Google Shape;1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22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4" name="Google Shape;24;p2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5" name="Google Shape;25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2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24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" name="Google Shape;33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6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" name="Google Shape;36;p26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7" name="Google Shape;37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7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0" name="Google Shape;40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2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4" name="Google Shape;44;p2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5" name="Google Shape;45;p28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Relationship Id="rId4" Type="http://schemas.openxmlformats.org/officeDocument/2006/relationships/image" Target="../media/image22.png"/><Relationship Id="rId5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5.png"/><Relationship Id="rId4" Type="http://schemas.openxmlformats.org/officeDocument/2006/relationships/image" Target="../media/image33.png"/><Relationship Id="rId5" Type="http://schemas.openxmlformats.org/officeDocument/2006/relationships/image" Target="../media/image15.png"/><Relationship Id="rId6" Type="http://schemas.openxmlformats.org/officeDocument/2006/relationships/image" Target="../media/image1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ww.stiftung-digitale-spielekultur.de/project/schule-mit-games-gestalten-nrw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2.png"/><Relationship Id="rId5" Type="http://schemas.openxmlformats.org/officeDocument/2006/relationships/image" Target="../media/image10.png"/><Relationship Id="rId6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4.png"/><Relationship Id="rId5" Type="http://schemas.openxmlformats.org/officeDocument/2006/relationships/image" Target="../media/image1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/>
          <p:nvPr>
            <p:ph type="title"/>
          </p:nvPr>
        </p:nvSpPr>
        <p:spPr>
          <a:xfrm>
            <a:off x="311700" y="832412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de-DE">
                <a:latin typeface="Arial"/>
                <a:ea typeface="Arial"/>
                <a:cs typeface="Arial"/>
                <a:sym typeface="Arial"/>
              </a:rPr>
              <a:t>Barriere-Test</a:t>
            </a:r>
            <a:br>
              <a:rPr b="1" lang="de-DE">
                <a:latin typeface="Arial"/>
                <a:ea typeface="Arial"/>
                <a:cs typeface="Arial"/>
                <a:sym typeface="Arial"/>
              </a:rPr>
            </a:br>
            <a:r>
              <a:rPr b="1" lang="de-DE">
                <a:latin typeface="Arial"/>
                <a:ea typeface="Arial"/>
                <a:cs typeface="Arial"/>
                <a:sym typeface="Arial"/>
              </a:rPr>
              <a:t>für Games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" name="Google Shape;7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33367" y="2119571"/>
            <a:ext cx="3277265" cy="2503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0"/>
          <p:cNvSpPr txBox="1"/>
          <p:nvPr/>
        </p:nvSpPr>
        <p:spPr>
          <a:xfrm>
            <a:off x="4590537" y="3534928"/>
            <a:ext cx="3143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Aus dem Spiel: Forza Horizon 5 von </a:t>
            </a:r>
            <a:r>
              <a:rPr lang="de-D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Xbox Game Studios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0"/>
          <p:cNvSpPr txBox="1"/>
          <p:nvPr>
            <p:ph type="title"/>
          </p:nvPr>
        </p:nvSpPr>
        <p:spPr>
          <a:xfrm>
            <a:off x="313200" y="100156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Gebärden-Sprache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Fahrzeug, Landfahrzeug, draußen, Reifen enthält.&#10;&#10;Automatisch generierte Beschreibung" id="152" name="Google Shape;15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93537" y="672856"/>
            <a:ext cx="4237263" cy="2862072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0"/>
          <p:cNvSpPr txBox="1"/>
          <p:nvPr/>
        </p:nvSpPr>
        <p:spPr>
          <a:xfrm>
            <a:off x="310200" y="903536"/>
            <a:ext cx="3630168" cy="22626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Wenn du </a:t>
            </a: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hören kannst:</a:t>
            </a:r>
            <a:b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Manchmal gibt es Gebärden-Sprache.</a:t>
            </a:r>
            <a:b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 Beispiel siehst du:</a:t>
            </a:r>
            <a:b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Du kannst Gebärden-Sprache einstellen.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1"/>
          <p:cNvSpPr txBox="1"/>
          <p:nvPr>
            <p:ph type="title"/>
          </p:nvPr>
        </p:nvSpPr>
        <p:spPr>
          <a:xfrm>
            <a:off x="311700" y="106632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Barrieren bei der Steuerung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Kreis, Grafiken, Screenshot, Grafikdesign enthält.&#10;&#10;KI-generierte Inhalte können fehlerhaft sein." id="159" name="Google Shape;15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50115" y="2195945"/>
            <a:ext cx="2031419" cy="12607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esign enthält.&#10;&#10;KI-generierte Inhalte können fehlerhaft sein." id="160" name="Google Shape;160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8917" y="1984915"/>
            <a:ext cx="1112283" cy="1471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2"/>
          <p:cNvSpPr txBox="1"/>
          <p:nvPr>
            <p:ph type="title"/>
          </p:nvPr>
        </p:nvSpPr>
        <p:spPr>
          <a:xfrm>
            <a:off x="313200" y="1008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Quick-Time-Events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2"/>
          <p:cNvSpPr txBox="1"/>
          <p:nvPr/>
        </p:nvSpPr>
        <p:spPr>
          <a:xfrm>
            <a:off x="4908203" y="3736740"/>
            <a:ext cx="3925597" cy="61552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Aus dem Spiel: Meisterdetektiv Pikachu kehrt zurück von Nintendo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Cartoon, Spielzeug, Smiley enthält.&#10;&#10;Automatisch generierte Beschreibung" id="167" name="Google Shape;16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8203" y="673500"/>
            <a:ext cx="3825455" cy="306324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12"/>
          <p:cNvSpPr txBox="1"/>
          <p:nvPr/>
        </p:nvSpPr>
        <p:spPr>
          <a:xfrm>
            <a:off x="448056" y="822960"/>
            <a:ext cx="4224528" cy="54784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Quick-Time-Events ist Englisch.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 spricht man es aus: 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Kwik Taim Iwents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 bedeutet: 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Schnelles Zeit-Ereignis</a:t>
            </a:r>
            <a:b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 Spiel zeigt dir eine Taste an.</a:t>
            </a:r>
            <a:b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Du musst die Taste schnell drücken.</a:t>
            </a:r>
            <a:b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Und ganz oft.</a:t>
            </a:r>
            <a:b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Sonst verlierst du.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 ist für viele Menschen ein Problem.</a:t>
            </a:r>
            <a:b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Weil sie </a:t>
            </a:r>
            <a:r>
              <a:rPr b="1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so schnell oder oft drücken können.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Clipart, Darstellung, Grafiken, Cartoon enthält.&#10;&#10;KI-generierte Inhalte können fehlerhaft sein." id="169" name="Google Shape;169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79105" y="2818967"/>
            <a:ext cx="775131" cy="11424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artoon, Grafiken enthält.&#10;&#10;KI-generierte Inhalte können fehlerhaft sein." id="170" name="Google Shape;170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239" y="4534507"/>
            <a:ext cx="510310" cy="5081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7600" y="720000"/>
            <a:ext cx="7048800" cy="3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13"/>
          <p:cNvSpPr txBox="1"/>
          <p:nvPr>
            <p:ph type="title"/>
          </p:nvPr>
        </p:nvSpPr>
        <p:spPr>
          <a:xfrm>
            <a:off x="311700" y="1008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 kannst die </a:t>
            </a:r>
            <a:r>
              <a:rPr lang="de-DE">
                <a:latin typeface="Arial"/>
                <a:ea typeface="Arial"/>
                <a:cs typeface="Arial"/>
                <a:sym typeface="Arial"/>
              </a:rPr>
              <a:t>Einstellungen einfach machen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13"/>
          <p:cNvSpPr txBox="1"/>
          <p:nvPr/>
        </p:nvSpPr>
        <p:spPr>
          <a:xfrm>
            <a:off x="1047600" y="4680000"/>
            <a:ext cx="4937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Aus dem Spiel: Mario Kart 8 Deluxe von Nint</a:t>
            </a:r>
            <a:r>
              <a:rPr lang="de-DE">
                <a:solidFill>
                  <a:schemeClr val="dk1"/>
                </a:solidFill>
              </a:rPr>
              <a:t>endo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"/>
          <p:cNvSpPr txBox="1"/>
          <p:nvPr>
            <p:ph type="title"/>
          </p:nvPr>
        </p:nvSpPr>
        <p:spPr>
          <a:xfrm>
            <a:off x="311700" y="106632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Barrieren beim Verstehen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Zeichnung, Clipart, Kleidung, Menschliches Gesicht enthält.&#10;&#10;KI-generierte Inhalte können fehlerhaft sein." id="183" name="Google Shape;18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99544" y="1908129"/>
            <a:ext cx="1482401" cy="18406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esign enthält.&#10;&#10;KI-generierte Inhalte können fehlerhaft sein." id="184" name="Google Shape;184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62057" y="2083384"/>
            <a:ext cx="1126138" cy="1490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5"/>
          <p:cNvSpPr txBox="1"/>
          <p:nvPr>
            <p:ph type="title"/>
          </p:nvPr>
        </p:nvSpPr>
        <p:spPr>
          <a:xfrm>
            <a:off x="313200" y="1008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Du kannst das Game leichter einstellen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15"/>
          <p:cNvSpPr txBox="1"/>
          <p:nvPr/>
        </p:nvSpPr>
        <p:spPr>
          <a:xfrm>
            <a:off x="1051144" y="4630023"/>
            <a:ext cx="712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 dem Spiel: Der Kühne Knappe von Devolver Digita</a:t>
            </a:r>
            <a:r>
              <a:rPr lang="de-DE"/>
              <a:t>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1" name="Google Shape;19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1144" y="720000"/>
            <a:ext cx="7041712" cy="39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Tutorials helfen dir</a:t>
            </a:r>
            <a:endParaRPr/>
          </a:p>
        </p:txBody>
      </p:sp>
      <p:sp>
        <p:nvSpPr>
          <p:cNvPr id="197" name="Google Shape;197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</a:rPr>
              <a:t>Was ist ein </a:t>
            </a:r>
            <a:r>
              <a:rPr b="1" lang="de-DE" sz="1600">
                <a:solidFill>
                  <a:schemeClr val="dk1"/>
                </a:solidFill>
              </a:rPr>
              <a:t>Tutorial</a:t>
            </a:r>
            <a:r>
              <a:rPr lang="de-DE" sz="1600">
                <a:solidFill>
                  <a:schemeClr val="dk1"/>
                </a:solidFill>
              </a:rPr>
              <a:t>?</a:t>
            </a:r>
            <a:br>
              <a:rPr lang="de-DE" sz="1600">
                <a:solidFill>
                  <a:schemeClr val="dk1"/>
                </a:solidFill>
              </a:rPr>
            </a:br>
            <a:r>
              <a:rPr lang="de-DE" sz="1600">
                <a:solidFill>
                  <a:schemeClr val="dk1"/>
                </a:solidFill>
              </a:rPr>
              <a:t>Tutorial ist Englisch. 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</a:rPr>
              <a:t>So spricht man es aus: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de-DE" sz="1600">
                <a:solidFill>
                  <a:schemeClr val="dk1"/>
                </a:solidFill>
              </a:rPr>
              <a:t>Tu-to-ri-äl</a:t>
            </a:r>
            <a:endParaRPr sz="1600"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</a:rPr>
              <a:t>Es bedeutet: 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</a:rPr>
              <a:t>Lern-Programm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</a:rPr>
              <a:t>Viele Spiele haben Tutorials.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</a:rPr>
              <a:t>Sie erklären dir Sachen im Game.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</a:rPr>
              <a:t>Zum Beispiel: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600">
                <a:solidFill>
                  <a:schemeClr val="dk1"/>
                </a:solidFill>
              </a:rPr>
              <a:t>Wie du im Game steuerst.</a:t>
            </a:r>
            <a:endParaRPr/>
          </a:p>
        </p:txBody>
      </p:sp>
      <p:pic>
        <p:nvPicPr>
          <p:cNvPr descr="Ein Bild, das Clipart, Menschliches Gesicht, Zeichnung, Darstellung enthält.&#10;&#10;KI-generierte Inhalte können fehlerhaft sein." id="198" name="Google Shape;19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97313" y="1152475"/>
            <a:ext cx="1602158" cy="1741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69495" y="2043831"/>
            <a:ext cx="1064260" cy="1308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1586" y="720000"/>
            <a:ext cx="7040827" cy="3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17"/>
          <p:cNvSpPr txBox="1"/>
          <p:nvPr>
            <p:ph type="title"/>
          </p:nvPr>
        </p:nvSpPr>
        <p:spPr>
          <a:xfrm>
            <a:off x="313200" y="1008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Hier siehst du ein Tutorial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17"/>
          <p:cNvSpPr txBox="1"/>
          <p:nvPr/>
        </p:nvSpPr>
        <p:spPr>
          <a:xfrm>
            <a:off x="968613" y="4680001"/>
            <a:ext cx="712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 dem Spiel: Sackboy: A Big Adventure von Sony Interactive Entertainment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Barrieren im Game kann man wegmachen</a:t>
            </a:r>
            <a:endParaRPr/>
          </a:p>
        </p:txBody>
      </p:sp>
      <p:sp>
        <p:nvSpPr>
          <p:cNvPr id="212" name="Google Shape;212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5625" rt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jedem Game gibt es Barrieren.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Barrieren sind für jeden Menschen anders.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Viele Barrieren kann man wegmachen.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Zum Beispiel: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Durch Steuer-Geräte.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Durch Knöpfe.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Oder durch Einstellungen.</a:t>
            </a:r>
            <a:endParaRPr/>
          </a:p>
        </p:txBody>
      </p:sp>
      <p:pic>
        <p:nvPicPr>
          <p:cNvPr descr="Ein Bild, das Grafiken, Grafikdesign, Design, Reihe enthält.&#10;&#10;KI-generierte Inhalte können fehlerhaft sein." id="213" name="Google Shape;21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1216175"/>
            <a:ext cx="1316182" cy="13018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Säugetier, Zeichnung, Darstellung enthält.&#10;&#10;KI-generierte Inhalte können fehlerhaft sein." id="214" name="Google Shape;214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85297" y="2791323"/>
            <a:ext cx="1433067" cy="876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reenshot, Kreis, Design enthält.&#10;&#10;KI-generierte Inhalte können fehlerhaft sein." id="215" name="Google Shape;215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23659" y="2652814"/>
            <a:ext cx="1330432" cy="9009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Kreis, Symbol, Design enthält.&#10;&#10;KI-generierte Inhalte können fehlerhaft sein." id="216" name="Google Shape;216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32334" y="2303430"/>
            <a:ext cx="1060179" cy="1250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cb95f84d61_0_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Anhang 1</a:t>
            </a:r>
            <a:endParaRPr/>
          </a:p>
        </p:txBody>
      </p:sp>
      <p:sp>
        <p:nvSpPr>
          <p:cNvPr id="222" name="Google Shape;222;g3cb95f84d61_0_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vorliegenden Materialien sind Teil der Methodenbox, die 2025 im Rahmen des Projekts </a:t>
            </a:r>
            <a:r>
              <a:rPr lang="de-DE" sz="1200" u="sng">
                <a:solidFill>
                  <a:srgbClr val="009EE3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„Schule mit Games gestalten – Demokratie und Teilhabe spielend fördern“</a:t>
            </a:r>
            <a:r>
              <a:rPr lang="de-DE" sz="1200">
                <a:solidFill>
                  <a:schemeClr val="dk1"/>
                </a:solidFill>
              </a:rPr>
              <a:t> entstand und Schulen in Nordrhein-Westfalen praxisnahe Unterstützung beim Einsatz digitaler Spiele im Unterricht zum Thema Inklusion bietet. Es handelt sich um die zertifizierten Übersetzungen der Materialien für Schülerinnen und Schüler in Leichte Sprache.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</a:t>
            </a:r>
            <a:r>
              <a:rPr b="1" lang="de-DE" sz="1200">
                <a:solidFill>
                  <a:schemeClr val="dk1"/>
                </a:solidFill>
              </a:rPr>
              <a:t>in diesem Dokument zum Zwecke der leichten Sprache verwendeten Bilddateien (Bilder Leichte Sprache)</a:t>
            </a:r>
            <a:r>
              <a:rPr lang="de-DE" sz="1200">
                <a:solidFill>
                  <a:schemeClr val="dk1"/>
                </a:solidFill>
              </a:rPr>
              <a:t> sind einschließlich aller ihrer Teile urheberrechtlich geschützt. Jede Verwertung, die nicht ausdrücklich vom Urheberrechtsgesetz zugelassen ist, bedarf der vorherigen Zustimmung des Assistenz Kollektiv Köln e.V.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Der einfache, zeitlich unbegrenzte Nutzungsumfang der Illustrationen ist räumlich und inhaltlich auf dieses Dokument beschränkt. Eine Freistellung, Bearbeitung und/oder Umnutzung der Bilder in anderen Dateien ist unzulässig.</a:t>
            </a:r>
            <a:r>
              <a:rPr b="1" lang="de-DE" sz="1200">
                <a:solidFill>
                  <a:schemeClr val="dk1"/>
                </a:solidFill>
              </a:rPr>
              <a:t> Die Bilder dürfen grundsätzlich nicht verändert oder weiterveräußert werden.</a:t>
            </a:r>
            <a:r>
              <a:rPr lang="de-DE" sz="1200">
                <a:solidFill>
                  <a:schemeClr val="dk1"/>
                </a:solidFill>
              </a:rPr>
              <a:t> Bei Vorführung und Nutzung der Dokumente sind Sie verpflichtet den Illustrator als Urheber der Illustration auszuweisen und bei jeder Veröffentlichung oder Präsentation von Abbildungen den Copyright-Vermerk im Sinne des Welturheberrechtsabkommens anzubringen: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© Assistenz Kollektiv Köln e.V., Illustrator Timo Frank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No Text and Data Mining</a:t>
            </a:r>
            <a:r>
              <a:rPr lang="de-DE" sz="1200">
                <a:solidFill>
                  <a:schemeClr val="dk1"/>
                </a:solidFill>
              </a:rPr>
              <a:t> – Nutzungsvorbehalt gemäß § 44b (3) Urheberrechtsgesetz: Vervielfältigungen für die automatisierte Analyse der Illustrationen von Timo Frank (Bilddateien Leichte Sprache) zur Informationsgewinnung durch KI-Anwendungen (Text and Data Mining) sind unzulässig.</a:t>
            </a:r>
            <a:endParaRPr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Barrieren im Game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562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b="1"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Sehen</a:t>
            </a:r>
            <a:endParaRPr b="1" sz="16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425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Musst du für das Game gut sehen?</a:t>
            </a:r>
            <a:endParaRPr/>
          </a:p>
          <a:p>
            <a:pPr indent="-285750" lvl="0" marL="425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Gibt es Einstellungen, die dir beim Sehen helfen?</a:t>
            </a:r>
            <a:b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562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b="1"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Hören</a:t>
            </a:r>
            <a:endParaRPr/>
          </a:p>
          <a:p>
            <a:pPr indent="-285750" lvl="0" marL="4113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Kannst du alle wichtigen Hinweise hören? </a:t>
            </a:r>
            <a:endParaRPr/>
          </a:p>
          <a:p>
            <a:pPr indent="-285750" lvl="0" marL="4113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Kannst du die Lautstärke einstellen? 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Grafiken, Kreis enthält.&#10;&#10;KI-generierte Inhalte können fehlerhaft sein." id="84" name="Google Shape;8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52612" y="1413163"/>
            <a:ext cx="2611645" cy="10653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Clipart, Kunst, Cartoon enthält.&#10;&#10;KI-generierte Inhalte können fehlerhaft sein." id="85" name="Google Shape;8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80854" y="3289674"/>
            <a:ext cx="1288327" cy="14027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KI-generierte Inhalte können fehlerhaft sein." id="86" name="Google Shape;8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93351" y="3104665"/>
            <a:ext cx="1670906" cy="1672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Barrieren im Game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2562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b="1"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Steuern</a:t>
            </a:r>
            <a:endParaRPr/>
          </a:p>
          <a:p>
            <a:pPr indent="-285750" lvl="0" marL="4113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Char char="●"/>
            </a:pPr>
            <a:r>
              <a:rPr lang="de-DE" sz="16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Kannst du die Steuerung oder die Tasten für dich ändern?</a:t>
            </a:r>
            <a:endParaRPr/>
          </a:p>
          <a:p>
            <a:pPr indent="-285750" lvl="0" marL="4113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Char char="●"/>
            </a:pPr>
            <a:r>
              <a:rPr lang="de-DE" sz="16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Ist Steuerung mit Bewegung möglich?</a:t>
            </a:r>
            <a:br>
              <a:rPr lang="de-DE" sz="16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</a:br>
            <a:br>
              <a:rPr lang="de-DE" sz="16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2562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b="1"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Verstehen</a:t>
            </a:r>
            <a:endParaRPr/>
          </a:p>
          <a:p>
            <a:pPr indent="-285750" lvl="0" marL="4113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Ist das Game verständlich?</a:t>
            </a:r>
            <a:endParaRPr/>
          </a:p>
          <a:p>
            <a:pPr indent="-285750" lvl="0" marL="4113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Char char="●"/>
            </a:pPr>
            <a:r>
              <a:rPr lang="de-DE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Kannst du schwierige Sachen wegklicken?</a:t>
            </a:r>
            <a:endParaRPr/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Ein Bild, das Kreis, Symbol, Design enthält.&#10;&#10;KI-generierte Inhalte können fehlerhaft sein." id="93" name="Google Shape;9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86003" y="1785696"/>
            <a:ext cx="1033748" cy="1219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Zeichnung, Clipart, Kleidung, Menschliches Gesicht enthält.&#10;&#10;KI-generierte Inhalte können fehlerhaft sein." id="94" name="Google Shape;9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05996" y="2457449"/>
            <a:ext cx="2015838" cy="25029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esign enthält.&#10;&#10;KI-generierte Inhalte können fehlerhaft sein." id="95" name="Google Shape;95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33284" y="183066"/>
            <a:ext cx="846734" cy="12977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astatur, Büroausstattung, Eingabegerät, Computertastatur enthält.&#10;&#10;KI-generierte Inhalte können fehlerhaft sein." id="96" name="Google Shape;96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23007" y="611739"/>
            <a:ext cx="2027758" cy="1081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Einstellungen im Game ändern</a:t>
            </a:r>
            <a:endParaRPr/>
          </a:p>
        </p:txBody>
      </p:sp>
      <p:sp>
        <p:nvSpPr>
          <p:cNvPr id="102" name="Google Shape;10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125625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108108"/>
              <a:buNone/>
            </a:pPr>
            <a: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 kannst du ändern: </a:t>
            </a:r>
            <a:endParaRPr/>
          </a:p>
          <a:p>
            <a:pPr indent="-285750" lvl="0" marL="411375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108108"/>
              <a:buChar char="●"/>
            </a:pPr>
            <a: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Tasten</a:t>
            </a:r>
            <a:endParaRPr/>
          </a:p>
          <a:p>
            <a:pPr indent="-285750" lvl="0" marL="411375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108108"/>
              <a:buChar char="●"/>
            </a:pPr>
            <a: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Laut-Stärke</a:t>
            </a:r>
            <a:endParaRPr/>
          </a:p>
          <a:p>
            <a:pPr indent="-285750" lvl="0" marL="411375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108108"/>
              <a:buChar char="●"/>
            </a:pPr>
            <a: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Geräusche</a:t>
            </a:r>
            <a:endParaRPr/>
          </a:p>
          <a:p>
            <a:pPr indent="-285750" lvl="0" marL="411375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108108"/>
              <a:buChar char="●"/>
            </a:pPr>
            <a: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Geschwindigkeit</a:t>
            </a:r>
            <a:endParaRPr/>
          </a:p>
          <a:p>
            <a:pPr indent="-285750" lvl="0" marL="411375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108108"/>
              <a:buChar char="●"/>
            </a:pPr>
            <a: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Unter-Titel</a:t>
            </a:r>
            <a:endParaRPr/>
          </a:p>
          <a:p>
            <a:pPr indent="-285750" lvl="0" marL="411375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108108"/>
              <a:buChar char="●"/>
            </a:pPr>
            <a: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gesprochene Erklärungen</a:t>
            </a:r>
            <a:endParaRPr/>
          </a:p>
          <a:p>
            <a:pPr indent="-285750" lvl="0" marL="411375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108108"/>
              <a:buChar char="●"/>
            </a:pPr>
            <a: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Wiederholungen</a:t>
            </a:r>
            <a:endParaRPr/>
          </a:p>
          <a:p>
            <a:pPr indent="0" lvl="0" marL="125625" rt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ct val="108108"/>
              <a:buNone/>
            </a:pPr>
            <a: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hast du mehr Spaß beim Spielen.</a:t>
            </a:r>
            <a:endParaRPr/>
          </a:p>
        </p:txBody>
      </p:sp>
      <p:pic>
        <p:nvPicPr>
          <p:cNvPr descr="Ein Bild, das Screenshot, Kreis, Design enthält.&#10;&#10;KI-generierte Inhalte können fehlerhaft sein." id="103" name="Google Shape;10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91447" y="1152475"/>
            <a:ext cx="1517469" cy="10276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KI-generierte Inhalte können fehlerhaft sein." id="104" name="Google Shape;10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30927" y="1017725"/>
            <a:ext cx="1404847" cy="1406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Zeichnung, Clipart, Darstellung, Menschliches Gesicht enthält.&#10;&#10;KI-generierte Inhalte können fehlerhaft sein." id="105" name="Google Shape;105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95439" y="755868"/>
            <a:ext cx="1200656" cy="15513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Zeichnung, Cartoon, Grafiken enthält.&#10;&#10;KI-generierte Inhalte können fehlerhaft sein." id="106" name="Google Shape;106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73158" y="2307235"/>
            <a:ext cx="1162668" cy="12558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KI-generierte Inhalte können fehlerhaft sein." id="107" name="Google Shape;107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17674" y="2623820"/>
            <a:ext cx="1318100" cy="10690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Lächeln, Grafiken, Cartoon enthält.&#10;&#10;KI-generierte Inhalte können fehlerhaft sein." id="108" name="Google Shape;108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773158" y="3860625"/>
            <a:ext cx="711201" cy="70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"/>
          <p:cNvSpPr txBox="1"/>
          <p:nvPr>
            <p:ph type="title"/>
          </p:nvPr>
        </p:nvSpPr>
        <p:spPr>
          <a:xfrm>
            <a:off x="311700" y="106632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Barrieren beim Sehen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Grafiken, Schwarz, Schwarzweiß, Kreis enthält.&#10;&#10;KI-generierte Inhalte können fehlerhaft sein."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16372" y="2299933"/>
            <a:ext cx="1668603" cy="6806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esign enthält.&#10;&#10;KI-generierte Inhalte können fehlerhaft sein." id="115" name="Google Shape;115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42154" y="2063105"/>
            <a:ext cx="966811" cy="12793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"/>
          <p:cNvSpPr txBox="1"/>
          <p:nvPr/>
        </p:nvSpPr>
        <p:spPr>
          <a:xfrm>
            <a:off x="311700" y="1008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de-DE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Farben unterscheiden durch Zeichen </a:t>
            </a:r>
            <a:endParaRPr b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6"/>
          <p:cNvSpPr txBox="1"/>
          <p:nvPr/>
        </p:nvSpPr>
        <p:spPr>
          <a:xfrm>
            <a:off x="4937755" y="4254325"/>
            <a:ext cx="3540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Aus dem Spiel: Among Us von</a:t>
            </a:r>
            <a:r>
              <a:rPr lang="de-DE">
                <a:solidFill>
                  <a:schemeClr val="dk1"/>
                </a:solidFill>
              </a:rPr>
              <a:t> Innersloth</a:t>
            </a:r>
            <a:endParaRPr b="0" i="1" sz="1400" u="none" cap="none" strike="noStrike">
              <a:solidFill>
                <a:srgbClr val="ECECE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37760" y="798259"/>
            <a:ext cx="3465576" cy="3456057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/>
        </p:nvSpPr>
        <p:spPr>
          <a:xfrm>
            <a:off x="411480" y="980215"/>
            <a:ext cx="4526280" cy="2154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Wenn du Farben </a:t>
            </a: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erkennen kannst:</a:t>
            </a:r>
            <a:b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Manchmal helfen dir Zeichen.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 Beispiel siehst du:</a:t>
            </a:r>
            <a:b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Für jede Farbe gibt es ein anderes Zeichen</a:t>
            </a: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"/>
          <p:cNvSpPr txBox="1"/>
          <p:nvPr>
            <p:ph type="title"/>
          </p:nvPr>
        </p:nvSpPr>
        <p:spPr>
          <a:xfrm>
            <a:off x="311699" y="1008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Manche Texte sind schwer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2800" y="718850"/>
            <a:ext cx="8078400" cy="39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7"/>
          <p:cNvSpPr txBox="1"/>
          <p:nvPr/>
        </p:nvSpPr>
        <p:spPr>
          <a:xfrm>
            <a:off x="532800" y="4678850"/>
            <a:ext cx="457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 dem Spiel: Life is Strange von </a:t>
            </a:r>
            <a:r>
              <a:rPr lang="de-DE"/>
              <a:t>S</a:t>
            </a: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quare Enix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"/>
          <p:cNvSpPr txBox="1"/>
          <p:nvPr>
            <p:ph type="title"/>
          </p:nvPr>
        </p:nvSpPr>
        <p:spPr>
          <a:xfrm>
            <a:off x="311700" y="106632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Barrieren beim Hören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Kunst enthält.&#10;&#10;KI-generierte Inhalte können fehlerhaft sein." id="136" name="Google Shape;13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10626" y="2044043"/>
            <a:ext cx="1363501" cy="14387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esign enthält.&#10;&#10;KI-generierte Inhalte können fehlerhaft sein." id="137" name="Google Shape;137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61154" y="2056839"/>
            <a:ext cx="1119210" cy="1480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"/>
          <p:cNvSpPr txBox="1"/>
          <p:nvPr>
            <p:ph type="title"/>
          </p:nvPr>
        </p:nvSpPr>
        <p:spPr>
          <a:xfrm>
            <a:off x="313200" y="100156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Unter-Titel für Geräusche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9"/>
          <p:cNvSpPr txBox="1"/>
          <p:nvPr/>
        </p:nvSpPr>
        <p:spPr>
          <a:xfrm>
            <a:off x="4736499" y="4147575"/>
            <a:ext cx="39411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 dem Spiel: Minecraft von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350">
                <a:solidFill>
                  <a:srgbClr val="1C1C1C"/>
                </a:solidFill>
                <a:highlight>
                  <a:schemeClr val="lt1"/>
                </a:highlight>
              </a:rPr>
              <a:t>Mojang Studios und Xbox Game Studio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Text, Screenshot, Himmel, Spielesoftware enthält.&#10;&#10;Automatisch generierte Beschreibung" id="144" name="Google Shape;14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36497" y="672856"/>
            <a:ext cx="3941234" cy="34747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9"/>
          <p:cNvSpPr txBox="1"/>
          <p:nvPr/>
        </p:nvSpPr>
        <p:spPr>
          <a:xfrm>
            <a:off x="313200" y="842035"/>
            <a:ext cx="4094304" cy="26320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Wenn du </a:t>
            </a:r>
            <a:r>
              <a:rPr b="1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gut hören kannst:</a:t>
            </a:r>
            <a:b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Manchmal helfen dir Unter-Titel für Geräusche.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 Beispiel siehst du:</a:t>
            </a:r>
            <a:b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Du kannst Unter-Titel für Geräusche einschalten.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