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Inter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2" roundtripDataSignature="AMtx7mgkuLfEOU+lLu7xYN8116dVr22xT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italic.fntdata"/><Relationship Id="rId11" Type="http://schemas.openxmlformats.org/officeDocument/2006/relationships/slide" Target="slides/slide6.xml"/><Relationship Id="rId22" Type="http://customschemas.google.com/relationships/presentationmetadata" Target="metadata"/><Relationship Id="rId10" Type="http://schemas.openxmlformats.org/officeDocument/2006/relationships/slide" Target="slides/slide5.xml"/><Relationship Id="rId21" Type="http://schemas.openxmlformats.org/officeDocument/2006/relationships/font" Target="fonts/Inter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Inter-bold.fntdata"/><Relationship Id="rId6" Type="http://schemas.openxmlformats.org/officeDocument/2006/relationships/slide" Target="slides/slide1.xml"/><Relationship Id="rId18" Type="http://schemas.openxmlformats.org/officeDocument/2006/relationships/font" Target="fonts/Inter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cb9a2023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cb9a2023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" name="Google Shape;8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24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24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p2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6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26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6" name="Google Shape;66;p26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8" name="Google Shape;68;p26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" name="Google Shape;18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" name="Google Shape;1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2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2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6.pn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21.png"/><Relationship Id="rId5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14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26.png"/><Relationship Id="rId5" Type="http://schemas.openxmlformats.org/officeDocument/2006/relationships/image" Target="../media/image16.png"/><Relationship Id="rId6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17.png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/>
          <p:nvPr>
            <p:ph type="title"/>
          </p:nvPr>
        </p:nvSpPr>
        <p:spPr>
          <a:xfrm>
            <a:off x="311700" y="832412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>
                <a:latin typeface="Arial"/>
                <a:ea typeface="Arial"/>
                <a:cs typeface="Arial"/>
                <a:sym typeface="Arial"/>
              </a:rPr>
              <a:t>Games</a:t>
            </a:r>
            <a:br>
              <a:rPr b="1" lang="de-DE">
                <a:latin typeface="Arial"/>
                <a:ea typeface="Arial"/>
                <a:cs typeface="Arial"/>
                <a:sym typeface="Arial"/>
              </a:rPr>
            </a:br>
            <a:r>
              <a:rPr b="1" lang="de-DE">
                <a:latin typeface="Arial"/>
                <a:ea typeface="Arial"/>
                <a:cs typeface="Arial"/>
                <a:sym typeface="Arial"/>
              </a:rPr>
              <a:t>für Augen und Ohren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Grafiken, Kreis enthält.&#10;&#10;KI-generierte Inhalte können fehlerhaft sein." id="77" name="Google Shape;7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34124" y="2570161"/>
            <a:ext cx="1737876" cy="7089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unst, Clipart, Cartoon enthält.&#10;&#10;KI-generierte Inhalte können fehlerhaft sein." id="78" name="Google Shape;7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0510" y="2181235"/>
            <a:ext cx="949236" cy="1486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Audio-Feedback gibt dir Hinweise</a:t>
            </a:r>
            <a:endParaRPr/>
          </a:p>
        </p:txBody>
      </p:sp>
      <p:sp>
        <p:nvSpPr>
          <p:cNvPr id="157" name="Google Shape;157;p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Font typeface="Arial"/>
              <a:buNone/>
            </a:pP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 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dir wichtige Hinweise.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sagt dir: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Jetzt passiert gerade etwas Wichtiges.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Zum Beispiel: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musst etwas einsammeln.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Dann kommt ein Geräusch.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musst die Hinweise </a:t>
            </a: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sehen.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musst die Hinweise nur hören.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/>
          </a:p>
        </p:txBody>
      </p:sp>
      <p:pic>
        <p:nvPicPr>
          <p:cNvPr descr="Ein Bild, das Clipart, Zeichnung, Cartoon, Grafiken enthält.&#10;&#10;KI-generierte Inhalte können fehlerhaft sein." id="158" name="Google Shape;1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046" y="574625"/>
            <a:ext cx="1916833" cy="20704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Design, Kunst enthält.&#10;&#10;KI-generierte Inhalte können fehlerhaft sein." id="159" name="Google Shape;15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38826" y="1888070"/>
            <a:ext cx="1115465" cy="12000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Clipart, Kunst, Cartoon enthält.&#10;&#10;KI-generierte Inhalte können fehlerhaft sein." id="160" name="Google Shape;16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01233" y="3633794"/>
            <a:ext cx="858836" cy="935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Wofür gibt es Audio-Feedback?</a:t>
            </a:r>
            <a:endParaRPr/>
          </a:p>
        </p:txBody>
      </p:sp>
      <p:sp>
        <p:nvSpPr>
          <p:cNvPr id="166" name="Google Shape;166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musst </a:t>
            </a: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auf den Bild-Schirm gucken.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dich besser auf 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ein Steuer-Gerät konzentrieren. 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lernen dich mit deinen Ohren zu orientieren.</a:t>
            </a:r>
            <a:endParaRPr/>
          </a:p>
          <a:p>
            <a:pPr indent="-215900" lvl="0" marL="28575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Audio-Feedback können viele Menschen gut spielen.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Zum Beispiel:</a:t>
            </a:r>
            <a:endParaRPr/>
          </a:p>
          <a:p>
            <a:pPr indent="-285750" lvl="0" marL="28575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linde Menschen</a:t>
            </a:r>
            <a:endParaRPr/>
          </a:p>
          <a:p>
            <a:pPr indent="-285750" lvl="0" marL="28575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Menschen mit einer Seh-Behinderung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8575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66066"/>
              <a:buNone/>
            </a:pPr>
            <a:r>
              <a:t/>
            </a:r>
            <a:endParaRPr/>
          </a:p>
        </p:txBody>
      </p:sp>
      <p:pic>
        <p:nvPicPr>
          <p:cNvPr descr="Ein Bild, das Kreis, Grafiken, Screenshot, Grafikdesign enthält.&#10;&#10;KI-generierte Inhalte können fehlerhaft sein." id="167" name="Google Shape;16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9606" y="1152475"/>
            <a:ext cx="1986772" cy="12330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Kleidung, Zeichnung, Darstellung enthält.&#10;&#10;KI-generierte Inhalte können fehlerhaft sein." id="168" name="Google Shape;16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66232" y="2385530"/>
            <a:ext cx="1510146" cy="2430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cb9a2023eb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174" name="Google Shape;174;g3cb9a2023eb_0_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Für viele Games müssen wir </a:t>
            </a:r>
            <a:r>
              <a:rPr b="1" lang="de-DE">
                <a:latin typeface="Arial"/>
                <a:ea typeface="Arial"/>
                <a:cs typeface="Arial"/>
                <a:sym typeface="Arial"/>
              </a:rPr>
              <a:t>s</a:t>
            </a:r>
            <a:r>
              <a:rPr b="1" lang="de-DE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ehen können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38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Wie sehen die Spiel-Welten im Game aus?</a:t>
            </a:r>
            <a:endParaRPr/>
          </a:p>
          <a:p>
            <a:pPr indent="0" lvl="0" marL="1238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Wie sehen die Spiel-Figuren im Game aus?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38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Welche Farben sind im Game zu sehen?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Texte im Game?</a:t>
            </a:r>
            <a:br>
              <a:rPr lang="de-DE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Cartoon, Clipart, Darstellung enthält.&#10;&#10;KI-generierte Inhalte können fehlerhaft sein." id="85" name="Google Shape;8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11608" y="1457268"/>
            <a:ext cx="1439834" cy="19307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reis, Farbigkeit, Grafiken, Kunst enthält.&#10;&#10;KI-generierte Inhalte können fehlerhaft sein." id="86" name="Google Shape;8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12578" y="2709012"/>
            <a:ext cx="1601932" cy="160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44788" y="749032"/>
            <a:ext cx="1545030" cy="1620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Für viele Games müssen wir hören können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" name="Google Shape;93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39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Stimmen im Game?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gesprochene Erklärungen im Game?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Geräusche als Hinweise im Game?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Musik im Game?</a:t>
            </a:r>
            <a:endParaRPr/>
          </a:p>
        </p:txBody>
      </p:sp>
      <p:pic>
        <p:nvPicPr>
          <p:cNvPr id="94" name="Google Shape;9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35781" y="1017725"/>
            <a:ext cx="3193473" cy="16769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95" name="Google Shape;9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1433" y="2829413"/>
            <a:ext cx="1387232" cy="13889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Dunkelheit, Schwarz, Screenshot enthält.&#10;&#10;KI-generierte Inhalte können fehlerhaft sein." id="96" name="Google Shape;9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38135" y="2829413"/>
            <a:ext cx="1294695" cy="1388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11111"/>
              <a:buNone/>
            </a:pP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Überlegt im Team oder alleine</a:t>
            </a:r>
            <a:endParaRPr/>
          </a:p>
        </p:txBody>
      </p:sp>
      <p:sp>
        <p:nvSpPr>
          <p:cNvPr id="102" name="Google Shape;10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2382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Wann ist Sehen und Hören im Game wichtig?</a:t>
            </a:r>
            <a:endParaRPr/>
          </a:p>
          <a:p>
            <a:pPr indent="0" lvl="0" marL="12382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Kennst du Games, wo du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nichts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sehen musst?</a:t>
            </a:r>
            <a:endParaRPr/>
          </a:p>
          <a:p>
            <a:pPr indent="0" lvl="0" marL="12382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Kennst du Games, wo du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nichts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hören musst?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382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kann dir helfen?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Grafiken, Symbol, Kreis, Screenshot enthält.&#10;&#10;KI-generierte Inhalte können fehlerhaft sein."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35701" y="1152475"/>
            <a:ext cx="2065747" cy="9461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Clipart, Grafikdesign, Symbol enthält.&#10;&#10;KI-generierte Inhalte können fehlerhaft sein." id="104" name="Google Shape;10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07092" y="2171024"/>
            <a:ext cx="1322963" cy="1440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Kleidung, Menschliches Gesicht enthält.&#10;&#10;KI-generierte Inhalte können fehlerhaft sein." id="105" name="Google Shape;10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97761" y="2819401"/>
            <a:ext cx="1650643" cy="2049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Was sind visuelle Games?</a:t>
            </a:r>
            <a:endParaRPr b="1"/>
          </a:p>
        </p:txBody>
      </p:sp>
      <p:sp>
        <p:nvSpPr>
          <p:cNvPr id="111" name="Google Shape;111;p5"/>
          <p:cNvSpPr txBox="1"/>
          <p:nvPr>
            <p:ph idx="1" type="body"/>
          </p:nvPr>
        </p:nvSpPr>
        <p:spPr>
          <a:xfrm>
            <a:off x="311700" y="1152474"/>
            <a:ext cx="8520600" cy="38492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Visuell</a:t>
            </a:r>
            <a:r>
              <a:rPr lang="de-DE">
                <a:solidFill>
                  <a:schemeClr val="dk1"/>
                </a:solidFill>
              </a:rPr>
              <a:t> ist ein schwieriges Wort.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So spricht man es aus: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Wi-su-ell</a:t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Es hat damit zu tun: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Sehen</a:t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Oder mit Dingen, die man sehen kann.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Zum Beispiel: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Farben und Formen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Größen und Abstände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Games, bei denen man sehen muss, heißen:</a:t>
            </a:r>
            <a:br>
              <a:rPr b="1" lang="de-DE">
                <a:solidFill>
                  <a:schemeClr val="dk1"/>
                </a:solidFill>
              </a:rPr>
            </a:br>
            <a:r>
              <a:rPr b="1" lang="de-DE">
                <a:solidFill>
                  <a:schemeClr val="dk1"/>
                </a:solidFill>
              </a:rPr>
              <a:t>Visuelle Games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Grafiken, Kreis enthält.&#10;&#10;KI-generierte Inhalte können fehlerhaft sein." id="112" name="Google Shape;11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35214" y="1652462"/>
            <a:ext cx="1710167" cy="69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reis, Farbigkeit, Grafiken, Kunst enthält.&#10;&#10;KI-generierte Inhalte können fehlerhaft sein." id="113" name="Google Shape;113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6196" y="3015135"/>
            <a:ext cx="985404" cy="9854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114" name="Google Shape;114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64900" y="3161195"/>
            <a:ext cx="1395933" cy="8298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115" name="Google Shape;115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44133" y="3077120"/>
            <a:ext cx="1187382" cy="861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Visuelle Games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 txBox="1"/>
          <p:nvPr>
            <p:ph idx="1" type="body"/>
          </p:nvPr>
        </p:nvSpPr>
        <p:spPr>
          <a:xfrm>
            <a:off x="412284" y="1115899"/>
            <a:ext cx="6537156" cy="33829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visuellen Games: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Alle Infos im Game kannst du sehen.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Durch Farben, Zeichen oder Text.</a:t>
            </a:r>
            <a:br>
              <a:rPr lang="de-DE"/>
            </a:b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Visuelle Games sind besonders gut: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260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Wenn du Probleme mit dem Hören hast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260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Wenn dich die Geräusche im Game stören</a:t>
            </a:r>
            <a:br>
              <a:rPr lang="de-DE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reis, Farbigkeit, Grafiken, Kunst enthält.&#10;&#10;KI-generierte Inhalte können fehlerhaft sein."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1293668"/>
            <a:ext cx="1278082" cy="12780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ädel, Knochen enthält.&#10;&#10;KI-generierte Inhalte können fehlerhaft sein." id="123" name="Google Shape;12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92666" y="1504534"/>
            <a:ext cx="1078050" cy="10217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Darstellung, Menschliches Gesicht enthält.&#10;&#10;KI-generierte Inhalte können fehlerhaft sein." id="124" name="Google Shape;12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50329" y="3013116"/>
            <a:ext cx="1484673" cy="1918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Was sind Audio-Games?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7"/>
          <p:cNvSpPr txBox="1"/>
          <p:nvPr>
            <p:ph idx="1" type="body"/>
          </p:nvPr>
        </p:nvSpPr>
        <p:spPr>
          <a:xfrm>
            <a:off x="311700" y="1152474"/>
            <a:ext cx="8520600" cy="37669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Audio</a:t>
            </a:r>
            <a:r>
              <a:rPr lang="de-DE">
                <a:solidFill>
                  <a:schemeClr val="dk1"/>
                </a:solidFill>
              </a:rPr>
              <a:t> ist ein schwieriges Wort.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So spricht man es aus: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Au-di-o</a:t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Es hat damit zu tun: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b="1" lang="de-DE">
                <a:solidFill>
                  <a:schemeClr val="dk1"/>
                </a:solidFill>
              </a:rPr>
              <a:t>Hören</a:t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Oder mit Dingen, die man hören kann.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Zum Beispiel: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Stimmen und Geräusche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Musik und Töne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de-DE">
                <a:solidFill>
                  <a:schemeClr val="dk1"/>
                </a:solidFill>
              </a:rPr>
              <a:t>Games, bei denen man hören muss, heißen:</a:t>
            </a:r>
            <a:br>
              <a:rPr lang="de-DE">
                <a:solidFill>
                  <a:schemeClr val="dk1"/>
                </a:solidFill>
              </a:rPr>
            </a:br>
            <a:r>
              <a:rPr b="1" lang="de-DE">
                <a:solidFill>
                  <a:schemeClr val="dk1"/>
                </a:solidFill>
              </a:rPr>
              <a:t>Audio-Games</a:t>
            </a:r>
            <a:endParaRPr/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Zeichnung, Clipart, Darstellung, Menschliches Gesicht enthält.&#10;&#10;KI-generierte Inhalte können fehlerhaft sein." id="131" name="Google Shape;13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3344" y="1400494"/>
            <a:ext cx="1921092" cy="2482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6054436" y="1326229"/>
            <a:ext cx="2126673" cy="10759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Dunkelheit, Schwarz, Screenshot enthält.&#10;&#10;KI-generierte Inhalte können fehlerhaft sein." id="133" name="Google Shape;13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68242" y="2571750"/>
            <a:ext cx="1422794" cy="1526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Audio-Games</a:t>
            </a:r>
            <a:endParaRPr/>
          </a:p>
        </p:txBody>
      </p:sp>
      <p:sp>
        <p:nvSpPr>
          <p:cNvPr id="139" name="Google Shape;139;p8"/>
          <p:cNvSpPr txBox="1"/>
          <p:nvPr>
            <p:ph idx="1" type="body"/>
          </p:nvPr>
        </p:nvSpPr>
        <p:spPr>
          <a:xfrm>
            <a:off x="311700" y="1152475"/>
            <a:ext cx="8520600" cy="35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Audio-Games: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Alle Infos im Game kannst du hören.</a:t>
            </a:r>
            <a:b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löst die Aufgaben über Geräusche.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Audio-Games sind besonders gut:</a:t>
            </a:r>
            <a:b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Wenn du Probleme mit dem Sehen hast.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Kunst enthält.&#10;&#10;KI-generierte Inhalte können fehlerhaft sein." id="140" name="Google Shape;14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33936" y="660159"/>
            <a:ext cx="2305610" cy="24328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Kunst, Design enthält.&#10;&#10;KI-generierte Inhalte können fehlerhaft sein." id="141" name="Google Shape;14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6163" y="3387069"/>
            <a:ext cx="877773" cy="942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Was ist Audio-Feedback?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9"/>
          <p:cNvSpPr txBox="1"/>
          <p:nvPr>
            <p:ph idx="1" type="body"/>
          </p:nvPr>
        </p:nvSpPr>
        <p:spPr>
          <a:xfrm>
            <a:off x="311700" y="10177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Audio-Games gibt es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 ist Englisch.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spricht man es aus: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Audio-Fiet-Bäck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heißt: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Rück-Meldung zum Hören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 kann ein Geräusch sein.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 kann eine Stimme sein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Audio-Feedback kann Musik sein.</a:t>
            </a:r>
            <a:b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Schwarz, Dunkelheit enthält.&#10;&#10;KI-generierte Inhalte können fehlerhaft sein." id="148" name="Google Shape;14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03281" y="1260764"/>
            <a:ext cx="1190431" cy="1191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9425" y="2641100"/>
            <a:ext cx="1844654" cy="9686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unst, Clipart, Cartoon enthält.&#10;&#10;KI-generierte Inhalte können fehlerhaft sein." id="150" name="Google Shape;150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18019" y="1303152"/>
            <a:ext cx="687011" cy="10760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Dunkelheit, Schwarz, Screenshot enthält.&#10;&#10;KI-generierte Inhalte können fehlerhaft sein." id="151" name="Google Shape;151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03281" y="3584337"/>
            <a:ext cx="879976" cy="9440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