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5" r:id="rId4"/>
    <p:sldId id="257" r:id="rId5"/>
    <p:sldId id="266" r:id="rId6"/>
    <p:sldId id="258" r:id="rId7"/>
    <p:sldId id="267" r:id="rId8"/>
    <p:sldId id="259" r:id="rId9"/>
    <p:sldId id="268" r:id="rId10"/>
    <p:sldId id="260" r:id="rId11"/>
    <p:sldId id="269" r:id="rId12"/>
    <p:sldId id="261" r:id="rId13"/>
    <p:sldId id="270" r:id="rId14"/>
    <p:sldId id="262" r:id="rId15"/>
    <p:sldId id="271" r:id="rId16"/>
    <p:sldId id="26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B1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79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55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12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7759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22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50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28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8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21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56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56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8671-5DBE-466C-9D45-BA93D1072FCF}" type="datetimeFigureOut">
              <a:rPr lang="de-DE" smtClean="0"/>
              <a:t>10.02.2022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35357-4651-47B8-89CA-EDEB39D6C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15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1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„kleiner Tipp“</a:t>
            </a:r>
          </a:p>
        </p:txBody>
      </p:sp>
    </p:spTree>
    <p:extLst>
      <p:ext uri="{BB962C8B-B14F-4D97-AF65-F5344CB8AC3E}">
        <p14:creationId xmlns:p14="http://schemas.microsoft.com/office/powerpoint/2010/main" val="2088240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5			  „rein und raus, verstanden?“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603" y="1169772"/>
            <a:ext cx="9163940" cy="49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38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6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„wie eine Feder“</a:t>
            </a:r>
          </a:p>
        </p:txBody>
      </p:sp>
    </p:spTree>
    <p:extLst>
      <p:ext uri="{BB962C8B-B14F-4D97-AF65-F5344CB8AC3E}">
        <p14:creationId xmlns:p14="http://schemas.microsoft.com/office/powerpoint/2010/main" val="1085217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6			          „wie eine Feder“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859" y="1210885"/>
            <a:ext cx="8916280" cy="51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42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7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„nicht einfach hängen lassen“</a:t>
            </a:r>
          </a:p>
        </p:txBody>
      </p:sp>
    </p:spTree>
    <p:extLst>
      <p:ext uri="{BB962C8B-B14F-4D97-AF65-F5344CB8AC3E}">
        <p14:creationId xmlns:p14="http://schemas.microsoft.com/office/powerpoint/2010/main" val="158046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7			„nicht einfach hängen lassen“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634" y="1169772"/>
            <a:ext cx="8960730" cy="506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2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8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„wer hoch baut, kann tief fallen“</a:t>
            </a:r>
          </a:p>
        </p:txBody>
      </p:sp>
    </p:spTree>
    <p:extLst>
      <p:ext uri="{BB962C8B-B14F-4D97-AF65-F5344CB8AC3E}">
        <p14:creationId xmlns:p14="http://schemas.microsoft.com/office/powerpoint/2010/main" val="409095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8		          „wer hoch baut, kann tief fallen“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166" y="1189751"/>
            <a:ext cx="9201665" cy="514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56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1			          „kleiner Tipp“</a:t>
            </a:r>
          </a:p>
        </p:txBody>
      </p:sp>
    </p:spTree>
    <p:extLst>
      <p:ext uri="{BB962C8B-B14F-4D97-AF65-F5344CB8AC3E}">
        <p14:creationId xmlns:p14="http://schemas.microsoft.com/office/powerpoint/2010/main" val="297719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2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„kleine Stütze“</a:t>
            </a:r>
          </a:p>
        </p:txBody>
      </p:sp>
    </p:spTree>
    <p:extLst>
      <p:ext uri="{BB962C8B-B14F-4D97-AF65-F5344CB8AC3E}">
        <p14:creationId xmlns:p14="http://schemas.microsoft.com/office/powerpoint/2010/main" val="11641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2			          „kleine Stütze“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184" y="1305974"/>
            <a:ext cx="8830962" cy="491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8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3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„nicht runterziehen lassen“</a:t>
            </a:r>
          </a:p>
        </p:txBody>
      </p:sp>
    </p:spTree>
    <p:extLst>
      <p:ext uri="{BB962C8B-B14F-4D97-AF65-F5344CB8AC3E}">
        <p14:creationId xmlns:p14="http://schemas.microsoft.com/office/powerpoint/2010/main" val="1098596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3			    „nicht runterziehen lassen“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793" y="1169772"/>
            <a:ext cx="9261559" cy="500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7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4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„so hält es“</a:t>
            </a:r>
          </a:p>
        </p:txBody>
      </p:sp>
    </p:spTree>
    <p:extLst>
      <p:ext uri="{BB962C8B-B14F-4D97-AF65-F5344CB8AC3E}">
        <p14:creationId xmlns:p14="http://schemas.microsoft.com/office/powerpoint/2010/main" val="11241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988541" y="889686"/>
            <a:ext cx="10116065" cy="5750011"/>
          </a:xfrm>
          <a:prstGeom prst="roundRect">
            <a:avLst/>
          </a:prstGeom>
          <a:noFill/>
          <a:ln w="57150">
            <a:solidFill>
              <a:srgbClr val="24B1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7" y="1169772"/>
            <a:ext cx="7487525" cy="505514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24530" y="290244"/>
            <a:ext cx="10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Hilfe Stufe 4			          „so hält es“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489" y="1237116"/>
            <a:ext cx="9086168" cy="505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69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de-DE" b="1" dirty="0"/>
              <a:t>Hilfe Stufe 5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„rein und raus, verstanden?“</a:t>
            </a:r>
          </a:p>
        </p:txBody>
      </p:sp>
    </p:spTree>
    <p:extLst>
      <p:ext uri="{BB962C8B-B14F-4D97-AF65-F5344CB8AC3E}">
        <p14:creationId xmlns:p14="http://schemas.microsoft.com/office/powerpoint/2010/main" val="560242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8894FE2505BE459A76AED1623F33AE" ma:contentTypeVersion="16" ma:contentTypeDescription="Ein neues Dokument erstellen." ma:contentTypeScope="" ma:versionID="c779d182b7256e23423a91daab209bea">
  <xsd:schema xmlns:xsd="http://www.w3.org/2001/XMLSchema" xmlns:xs="http://www.w3.org/2001/XMLSchema" xmlns:p="http://schemas.microsoft.com/office/2006/metadata/properties" xmlns:ns2="7cf9a5b3-de6b-4899-b3b3-8a13b3e691cd" xmlns:ns3="f25298cd-6ebe-48e0-b636-6d19bf880f06" targetNamespace="http://schemas.microsoft.com/office/2006/metadata/properties" ma:root="true" ma:fieldsID="c0e9501719353225ea25dd0e2bb512bc" ns2:_="" ns3:_="">
    <xsd:import namespace="7cf9a5b3-de6b-4899-b3b3-8a13b3e691cd"/>
    <xsd:import namespace="f25298cd-6ebe-48e0-b636-6d19bf880f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9a5b3-de6b-4899-b3b3-8a13b3e691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5298cd-6ebe-48e0-b636-6d19bf880f0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3c8b3b3-98e3-4539-b80a-1d13afc7ee22}" ma:internalName="TaxCatchAll" ma:showField="CatchAllData" ma:web="f25298cd-6ebe-48e0-b636-6d19bf880f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f9a5b3-de6b-4899-b3b3-8a13b3e691cd">
      <Terms xmlns="http://schemas.microsoft.com/office/infopath/2007/PartnerControls"/>
    </lcf76f155ced4ddcb4097134ff3c332f>
    <TaxCatchAll xmlns="f25298cd-6ebe-48e0-b636-6d19bf880f06" xsi:nil="true"/>
  </documentManagement>
</p:properties>
</file>

<file path=customXml/itemProps1.xml><?xml version="1.0" encoding="utf-8"?>
<ds:datastoreItem xmlns:ds="http://schemas.openxmlformats.org/officeDocument/2006/customXml" ds:itemID="{00243B78-90FC-4D21-85FB-69EBACD2104E}"/>
</file>

<file path=customXml/itemProps2.xml><?xml version="1.0" encoding="utf-8"?>
<ds:datastoreItem xmlns:ds="http://schemas.openxmlformats.org/officeDocument/2006/customXml" ds:itemID="{5CF8C0C2-A7D3-4F30-B108-D0A8CE9E2CE2}"/>
</file>

<file path=customXml/itemProps3.xml><?xml version="1.0" encoding="utf-8"?>
<ds:datastoreItem xmlns:ds="http://schemas.openxmlformats.org/officeDocument/2006/customXml" ds:itemID="{F081EB9D-75C8-4239-B859-48A30E32994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Breitbild</PresentationFormat>
  <Paragraphs>24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Hilfe Stufe 1</vt:lpstr>
      <vt:lpstr>PowerPoint-Präsentation</vt:lpstr>
      <vt:lpstr>Hilfe Stufe 2</vt:lpstr>
      <vt:lpstr>PowerPoint-Präsentation</vt:lpstr>
      <vt:lpstr>Hilfe Stufe 3</vt:lpstr>
      <vt:lpstr>PowerPoint-Präsentation</vt:lpstr>
      <vt:lpstr>Hilfe Stufe 4</vt:lpstr>
      <vt:lpstr>PowerPoint-Präsentation</vt:lpstr>
      <vt:lpstr>Hilfe Stufe 5</vt:lpstr>
      <vt:lpstr>PowerPoint-Präsentation</vt:lpstr>
      <vt:lpstr>Hilfe Stufe 6</vt:lpstr>
      <vt:lpstr>PowerPoint-Präsentation</vt:lpstr>
      <vt:lpstr>Hilfe Stufe 7</vt:lpstr>
      <vt:lpstr>PowerPoint-Präsentation</vt:lpstr>
      <vt:lpstr>Hilfe Stufe 8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Kern Frieder</dc:creator>
  <cp:lastModifiedBy>Kern Frieder</cp:lastModifiedBy>
  <cp:revision>8</cp:revision>
  <dcterms:created xsi:type="dcterms:W3CDTF">2020-10-26T18:03:10Z</dcterms:created>
  <dcterms:modified xsi:type="dcterms:W3CDTF">2022-02-10T20:52:21Z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0x010100678894FE2505BE459A76AED1623F33AE</vt:lpwstr>
  </property>
</Properties>
</file>