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BEA99B-2299-46F9-9F7D-902DCA837F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0167145-AA67-4982-AED9-5E93D2ACBF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9DDF9F-8BE3-493B-881D-279A96A60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B5516B-8238-4D73-A972-D8C802443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FCAAAF-BCDC-4D35-A4EB-96771CCE1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166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08C113-1404-4C12-9BD5-ECA83F85E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A3C546D-6C44-47CE-A3B1-E43E6DE73B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7A2AE5-4095-4D03-A90F-EAA0276C2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DAB579-7ABE-4F3C-9023-D48F00B0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FB9B22-1AF0-4132-88D3-4E7E0781F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016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6A03C5E-E337-4A9B-BCCE-758306A05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2720C87-FBE8-45E1-8D1A-148AD04E0C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148D51-3F73-42D0-B586-BD5B861E8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A1CE8A-4F05-47AD-A7FF-B9B1D20E4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781EC5-839C-489F-911C-D65D3656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68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20A26B-B58B-416B-9515-6F6BC510F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2B7325-E126-4C05-AAFB-AED46BCD5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24373E-3EF1-478C-BBB2-5D596735D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787B0C-D833-46A8-877E-64FD8CD26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0A7016-815D-49D4-A4B2-F50F265C7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46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456B19-5321-4D05-AD3E-1C9ADE197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6730FD-84CD-4DD3-9545-5BFB63287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4E7774-21A7-455E-8B23-57564FA18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3AED26-98FC-4D5E-B4FD-1830773E7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4C9876-9512-4A75-8D5C-63FCE90A6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918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33257F-4BF0-4E1B-A913-6229C2A8B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55F2EA-91D0-4619-9236-A4240E3B72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359D30-24FD-4E67-9F7F-E0A9C6EBA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B30F67-00E1-4FC6-A3A0-B10142C4F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542715-F36C-4A9F-9928-56B430BEA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58D7798-673E-4CC2-9FBD-C0776F928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58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C4410E-9AEA-485A-9A7E-A81E5F462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294F48-D351-4982-8859-83A25AD06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B1DDE1E-FA3F-4E50-9CA0-26CBDE8340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0488E93-1B0A-42A6-90C8-AF769585C4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CC26E18-4FA7-49FA-9A47-B8E59A2B0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C94125-D174-4D2B-A8AD-D68FB5728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A7C790F-07C6-4857-B14C-B6AF2383F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8CE89D4-219A-4EEF-BD46-426986CD1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4504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8D7C7B-A57C-4912-A793-DE459B00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8044897-EDEF-4C84-A0C2-D10C7E809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C8CEE7-F14A-41DF-9186-2C7C4B82A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7E2697E-6A78-4444-88B9-E724B6413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06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8E12B8E-2DA6-41D8-B3A9-7850341E1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1A5426E-0692-4FCB-85B5-8E33FBDEB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E20349-93C9-4ABB-8889-5D484BEC6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11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B6CBFB-79DB-4013-A72C-FDBCC3701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ECCF4E-92BC-4022-8CA7-061B1EF02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C6B8A1-D436-4D30-BDA2-5C06CE529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5DFDF08-733B-4A10-9FF9-17538B41E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D7BB8D-A9A5-4B31-B408-D0CDBEF87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42C3C2D-BA9B-40E5-BDA5-FD0BE7F12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12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526DA-C9CB-4D48-944F-A4645F73B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93B6FBE-3C13-48C0-B5E3-99DF8AD58D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3193FFD-8616-4FD4-AD50-BA2B48C69E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878D8F5-370B-4F52-BFFC-A8CAED50A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61F409F-D76C-4910-93DD-4937E037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F18657-8EBC-4F5F-A83A-025E9C8C5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32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7BD80D5-8545-4D22-AC88-A9309ACDF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234BD2B-86FE-46C0-A57C-A649B8AF9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DB1D50-E5E5-420D-B19A-85DAD679B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1D3BF-F780-4B1C-B829-08DA73639F8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CDD433-3EC5-495A-84CB-0DFE2DF8F3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A529AC-5695-429F-8E21-DA199FDBE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68FF6-92C1-4D9C-BFEE-106F1EC43C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38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81F688B-68DB-4667-867A-4A2068753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Fake News erkennen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FF9BB546-8108-4533-810D-B52743B31A9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509" y="617838"/>
            <a:ext cx="4755292" cy="54241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CD4E88D-EAC2-4D53-B53F-1DE4B273F97A}"/>
              </a:ext>
            </a:extLst>
          </p:cNvPr>
          <p:cNvSpPr txBox="1"/>
          <p:nvPr/>
        </p:nvSpPr>
        <p:spPr>
          <a:xfrm>
            <a:off x="838199" y="1690688"/>
            <a:ext cx="53875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Jemand postet in sozialen Netzwerken diese Bilder.</a:t>
            </a:r>
          </a:p>
          <a:p>
            <a:endParaRPr lang="de-DE" sz="2400" dirty="0"/>
          </a:p>
          <a:p>
            <a:endParaRPr lang="de-DE" sz="2400" dirty="0"/>
          </a:p>
          <a:p>
            <a:r>
              <a:rPr lang="de-DE" sz="2400" b="1" dirty="0"/>
              <a:t>Aufgabe:</a:t>
            </a:r>
            <a:r>
              <a:rPr lang="de-DE" sz="2400" dirty="0"/>
              <a:t> Arbeitet in Kleingruppen. Wie könnt ihr prüfen, ob solche Nachrichten wahr sind oder ob es sich um Fake News handelt?</a:t>
            </a:r>
          </a:p>
          <a:p>
            <a:r>
              <a:rPr lang="de-DE" sz="2400" b="1" dirty="0"/>
              <a:t>Überlegt euch Strategien und notiert sie.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8338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745DC123-E62A-4237-BC19-FD87DC7E9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2770" y="315732"/>
            <a:ext cx="5809735" cy="654226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12FF1FB3-D02F-4FC0-AED9-328A38BC3F3D}"/>
              </a:ext>
            </a:extLst>
          </p:cNvPr>
          <p:cNvSpPr/>
          <p:nvPr/>
        </p:nvSpPr>
        <p:spPr>
          <a:xfrm>
            <a:off x="6413771" y="626204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/>
              <a:t>https://correctiv.org/faktencheck/2020/06/11/nein-diese-voegel-starben-nicht-durch-5g-strahlung-in-kroatien/</a:t>
            </a:r>
          </a:p>
        </p:txBody>
      </p:sp>
    </p:spTree>
    <p:extLst>
      <p:ext uri="{BB962C8B-B14F-4D97-AF65-F5344CB8AC3E}">
        <p14:creationId xmlns:p14="http://schemas.microsoft.com/office/powerpoint/2010/main" val="1275301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12FFB-13BF-411C-A6E6-7CA005331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Fake News erkennen</a:t>
            </a:r>
          </a:p>
        </p:txBody>
      </p:sp>
      <p:pic>
        <p:nvPicPr>
          <p:cNvPr id="5" name="Inhaltsplatzhalter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10FE22A7-927C-4D35-99AF-FCA633644E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273" y="1479951"/>
            <a:ext cx="7887454" cy="3898097"/>
          </a:xfr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C2E2F80-62F1-476E-9139-57CD863834B7}"/>
              </a:ext>
            </a:extLst>
          </p:cNvPr>
          <p:cNvSpPr/>
          <p:nvPr/>
        </p:nvSpPr>
        <p:spPr>
          <a:xfrm>
            <a:off x="3215047" y="6142622"/>
            <a:ext cx="86624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https://www.klicksafe.de/themen/problematische-inhalte/fake-news/#s%7Cfakenews</a:t>
            </a:r>
          </a:p>
        </p:txBody>
      </p:sp>
    </p:spTree>
    <p:extLst>
      <p:ext uri="{BB962C8B-B14F-4D97-AF65-F5344CB8AC3E}">
        <p14:creationId xmlns:p14="http://schemas.microsoft.com/office/powerpoint/2010/main" val="2151244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78894FE2505BE459A76AED1623F33AE" ma:contentTypeVersion="16" ma:contentTypeDescription="Ein neues Dokument erstellen." ma:contentTypeScope="" ma:versionID="c779d182b7256e23423a91daab209bea">
  <xsd:schema xmlns:xsd="http://www.w3.org/2001/XMLSchema" xmlns:xs="http://www.w3.org/2001/XMLSchema" xmlns:p="http://schemas.microsoft.com/office/2006/metadata/properties" xmlns:ns2="7cf9a5b3-de6b-4899-b3b3-8a13b3e691cd" xmlns:ns3="f25298cd-6ebe-48e0-b636-6d19bf880f06" targetNamespace="http://schemas.microsoft.com/office/2006/metadata/properties" ma:root="true" ma:fieldsID="c0e9501719353225ea25dd0e2bb512bc" ns2:_="" ns3:_="">
    <xsd:import namespace="7cf9a5b3-de6b-4899-b3b3-8a13b3e691cd"/>
    <xsd:import namespace="f25298cd-6ebe-48e0-b636-6d19bf880f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9a5b3-de6b-4899-b3b3-8a13b3e691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5298cd-6ebe-48e0-b636-6d19bf880f0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3c8b3b3-98e3-4539-b80a-1d13afc7ee22}" ma:internalName="TaxCatchAll" ma:showField="CatchAllData" ma:web="f25298cd-6ebe-48e0-b636-6d19bf880f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f9a5b3-de6b-4899-b3b3-8a13b3e691cd">
      <Terms xmlns="http://schemas.microsoft.com/office/infopath/2007/PartnerControls"/>
    </lcf76f155ced4ddcb4097134ff3c332f>
    <TaxCatchAll xmlns="f25298cd-6ebe-48e0-b636-6d19bf880f06" xsi:nil="true"/>
  </documentManagement>
</p:properties>
</file>

<file path=customXml/itemProps1.xml><?xml version="1.0" encoding="utf-8"?>
<ds:datastoreItem xmlns:ds="http://schemas.openxmlformats.org/officeDocument/2006/customXml" ds:itemID="{F15565FB-AD74-460E-9425-3E4EE1F07FA1}"/>
</file>

<file path=customXml/itemProps2.xml><?xml version="1.0" encoding="utf-8"?>
<ds:datastoreItem xmlns:ds="http://schemas.openxmlformats.org/officeDocument/2006/customXml" ds:itemID="{56E904AF-BD7A-48A7-89A1-0C07DD32E16C}"/>
</file>

<file path=customXml/itemProps3.xml><?xml version="1.0" encoding="utf-8"?>
<ds:datastoreItem xmlns:ds="http://schemas.openxmlformats.org/officeDocument/2006/customXml" ds:itemID="{7E135865-BA17-49DD-8695-769E5D9BCDB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Breitbild</PresentationFormat>
  <Paragraphs>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Fake News erkennen</vt:lpstr>
      <vt:lpstr>PowerPoint-Präsentation</vt:lpstr>
      <vt:lpstr>Fake News erkennen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Fake News erkennen</dc:title>
  <dc:creator>Janek Stechel</dc:creator>
  <cp:lastModifiedBy>Janek Stechel</cp:lastModifiedBy>
  <cp:revision>3</cp:revision>
  <dcterms:created xsi:type="dcterms:W3CDTF">2020-10-22T10:03:50Z</dcterms:created>
  <dcterms:modified xsi:type="dcterms:W3CDTF">2020-10-22T10:23:04Z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0x010100678894FE2505BE459A76AED1623F33AE</vt:lpwstr>
  </property>
</Properties>
</file>