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63" r:id="rId3"/>
    <p:sldId id="264" r:id="rId4"/>
    <p:sldId id="257" r:id="rId5"/>
    <p:sldId id="259" r:id="rId6"/>
    <p:sldId id="258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61E68F-0EF5-4F24-BB4C-1462B85F4463}" v="11" dt="2022-10-13T12:16:55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aktikant" userId="1b9019d6-4bcc-406e-bc97-3743533d25cd" providerId="ADAL" clId="{ED61E68F-0EF5-4F24-BB4C-1462B85F4463}"/>
    <pc:docChg chg="undo redo custSel modSld sldOrd">
      <pc:chgData name="Praktikant" userId="1b9019d6-4bcc-406e-bc97-3743533d25cd" providerId="ADAL" clId="{ED61E68F-0EF5-4F24-BB4C-1462B85F4463}" dt="2022-10-13T12:18:11.644" v="22"/>
      <pc:docMkLst>
        <pc:docMk/>
      </pc:docMkLst>
      <pc:sldChg chg="ord">
        <pc:chgData name="Praktikant" userId="1b9019d6-4bcc-406e-bc97-3743533d25cd" providerId="ADAL" clId="{ED61E68F-0EF5-4F24-BB4C-1462B85F4463}" dt="2022-10-13T12:17:18.328" v="17" actId="20578"/>
        <pc:sldMkLst>
          <pc:docMk/>
          <pc:sldMk cId="3745280589" sldId="258"/>
        </pc:sldMkLst>
      </pc:sldChg>
      <pc:sldChg chg="ord">
        <pc:chgData name="Praktikant" userId="1b9019d6-4bcc-406e-bc97-3743533d25cd" providerId="ADAL" clId="{ED61E68F-0EF5-4F24-BB4C-1462B85F4463}" dt="2022-10-13T12:16:59.946" v="14" actId="20578"/>
        <pc:sldMkLst>
          <pc:docMk/>
          <pc:sldMk cId="2586972733" sldId="260"/>
        </pc:sldMkLst>
      </pc:sldChg>
      <pc:sldChg chg="ord">
        <pc:chgData name="Praktikant" userId="1b9019d6-4bcc-406e-bc97-3743533d25cd" providerId="ADAL" clId="{ED61E68F-0EF5-4F24-BB4C-1462B85F4463}" dt="2022-10-13T12:18:11.644" v="22"/>
        <pc:sldMkLst>
          <pc:docMk/>
          <pc:sldMk cId="1841424187" sldId="261"/>
        </pc:sldMkLst>
      </pc:sldChg>
      <pc:sldChg chg="modSp mod">
        <pc:chgData name="Praktikant" userId="1b9019d6-4bcc-406e-bc97-3743533d25cd" providerId="ADAL" clId="{ED61E68F-0EF5-4F24-BB4C-1462B85F4463}" dt="2022-10-13T12:16:16.131" v="9" actId="20577"/>
        <pc:sldMkLst>
          <pc:docMk/>
          <pc:sldMk cId="1688583946" sldId="263"/>
        </pc:sldMkLst>
        <pc:spChg chg="mod">
          <ac:chgData name="Praktikant" userId="1b9019d6-4bcc-406e-bc97-3743533d25cd" providerId="ADAL" clId="{ED61E68F-0EF5-4F24-BB4C-1462B85F4463}" dt="2022-10-13T12:16:13.993" v="8" actId="20577"/>
          <ac:spMkLst>
            <pc:docMk/>
            <pc:sldMk cId="1688583946" sldId="263"/>
            <ac:spMk id="4" creationId="{9742424A-DC08-43B6-9B45-423A3CA3AB06}"/>
          </ac:spMkLst>
        </pc:spChg>
        <pc:spChg chg="mod">
          <ac:chgData name="Praktikant" userId="1b9019d6-4bcc-406e-bc97-3743533d25cd" providerId="ADAL" clId="{ED61E68F-0EF5-4F24-BB4C-1462B85F4463}" dt="2022-10-13T12:16:16.131" v="9" actId="20577"/>
          <ac:spMkLst>
            <pc:docMk/>
            <pc:sldMk cId="1688583946" sldId="263"/>
            <ac:spMk id="19" creationId="{280EA536-78BB-47E0-9733-A97A68A5927B}"/>
          </ac:spMkLst>
        </pc:spChg>
        <pc:spChg chg="mod">
          <ac:chgData name="Praktikant" userId="1b9019d6-4bcc-406e-bc97-3743533d25cd" providerId="ADAL" clId="{ED61E68F-0EF5-4F24-BB4C-1462B85F4463}" dt="2022-10-13T12:15:47.416" v="4" actId="20577"/>
          <ac:spMkLst>
            <pc:docMk/>
            <pc:sldMk cId="1688583946" sldId="263"/>
            <ac:spMk id="20" creationId="{B81345CB-55FA-4AAC-BDEA-A59DCF5790D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E6426-7829-4ACE-89C7-55C9025BB46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04D11-3B62-4A59-BDDC-574AADE5F6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39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Thema für die folgende Einheit sind Fake News.</a:t>
            </a:r>
          </a:p>
          <a:p>
            <a:r>
              <a:rPr lang="de-DE" dirty="0"/>
              <a:t>Dazu die erste Frage: Habt ihr schonmal irgendwo Fake News gesehen oder gehört?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879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 sind denn jetzt eigentlich Fake News, von denen ihr schon gehört habt?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Was heißt „Fake“? </a:t>
            </a:r>
            <a:r>
              <a:rPr lang="de-DE" dirty="0">
                <a:sym typeface="Wingdings" panose="05000000000000000000" pitchFamily="2" charset="2"/>
              </a:rPr>
              <a:t> „gefälscht“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Was heißt „News“?  „Nachrichten“ ( erste Box)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Und was ist nun an diesen „gefälschten Nachrichten“ gefälscht?  Ideen der </a:t>
            </a:r>
            <a:r>
              <a:rPr lang="de-DE" dirty="0" err="1">
                <a:sym typeface="Wingdings" panose="05000000000000000000" pitchFamily="2" charset="2"/>
              </a:rPr>
              <a:t>SuS</a:t>
            </a:r>
            <a:r>
              <a:rPr lang="de-DE" dirty="0">
                <a:sym typeface="Wingdings" panose="05000000000000000000" pitchFamily="2" charset="2"/>
              </a:rPr>
              <a:t> Sammeln, anschließend aufdecken ( zweite Box)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Bilder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Behauptungen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Das besondere an diesen Fälschungen ist aber, dass sie aussehen, wie echte Nachrichten. ( dritte Box)</a:t>
            </a:r>
          </a:p>
          <a:p>
            <a:pPr marL="171450" indent="-171450">
              <a:buFontTx/>
              <a:buChar char="-"/>
            </a:pPr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903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Wir wollen uns mal ein paar Beispiele für Fake News anschauen, dazu habe ich ein paar echte Nachrichten und ein paar Fake News rausgesucht, die ich euch zeigen möchte.</a:t>
            </a:r>
          </a:p>
          <a:p>
            <a:pPr marL="171450" indent="-171450">
              <a:buFontTx/>
              <a:buChar char="-"/>
            </a:pPr>
            <a:r>
              <a:rPr lang="de-DE" dirty="0"/>
              <a:t>Ihr entscheidet jeweils, ob es echt ist oder ob da ein Fake erstellt wurde und wir überlegen gemeinsam, wie man das erkennen könnte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8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1: Das gedruckte Haus.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Dies ist kein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das? U.a.: Seriöse Quelle: Tagesschau.de, das sind richtige Journalisten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424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2: Aushang bei Netto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Das ist ein Fake. Besonders Fies: Das sieht so authentisch aus mit Logo und allem.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das? Bei Netto Nachfragen, Recherchieren. Auch erkennbar: Der Zettel klebt von außen an der Scheibe: Warum sollte man das machen? Auf Details achten!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3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3: Trauriger Junge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Fake oder nicht? Hat die Polizei Zeit für so einen Quatsch?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Dies ist kein Fake!</a:t>
            </a:r>
          </a:p>
          <a:p>
            <a:pPr marL="171450" indent="-171450">
              <a:buFontTx/>
              <a:buChar char="-"/>
            </a:pPr>
            <a:r>
              <a:rPr lang="de-DE" dirty="0"/>
              <a:t>Erkennbar daran, dass er vom offiziellen Account der Polizei Mittelfranken gepostet wurde.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332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4: Boris Palmer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Dies ist 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 Quelle ist der Postillon, also eine bekannte Satireseite, die keine echten Nachrichten verbreitet, obwohl die Artikel so aussehen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71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5: Särge in Italien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Das ist 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Das Bild zeigt Särge von vor Lampedusa ertrunkenen Flüchtlingen und wurde nicht in Italien aufgenommen.</a:t>
            </a:r>
          </a:p>
          <a:p>
            <a:pPr marL="171450" indent="-171450">
              <a:buFontTx/>
              <a:buChar char="-"/>
            </a:pPr>
            <a:r>
              <a:rPr lang="de-DE" dirty="0"/>
              <a:t>Auch die Bilder können falsch sein!</a:t>
            </a:r>
          </a:p>
          <a:p>
            <a:pPr marL="171450" indent="-171450">
              <a:buFontTx/>
              <a:buChar char="-"/>
            </a:pPr>
            <a:r>
              <a:rPr lang="de-DE" dirty="0"/>
              <a:t>Trotzdem hier: Wahrer Kern, das Coronavirus hat Italien hart getroffen.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998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Ausblick auf die Unterrichtseinheit:</a:t>
            </a:r>
          </a:p>
          <a:p>
            <a:r>
              <a:rPr lang="de-DE" dirty="0"/>
              <a:t>Unsere Fragen sind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Fake News?</a:t>
            </a:r>
          </a:p>
          <a:p>
            <a:pPr marL="171450" indent="-171450">
              <a:buFontTx/>
              <a:buChar char="-"/>
            </a:pPr>
            <a:r>
              <a:rPr lang="de-DE" dirty="0"/>
              <a:t>Welche Strategien verfolgen Fake News?</a:t>
            </a:r>
          </a:p>
          <a:p>
            <a:pPr marL="171450" indent="-171450">
              <a:buFontTx/>
              <a:buChar char="-"/>
            </a:pPr>
            <a:r>
              <a:rPr lang="de-DE" dirty="0"/>
              <a:t>Welche Ziele verfolgen Fake News?</a:t>
            </a:r>
          </a:p>
          <a:p>
            <a:pPr marL="171450" indent="-171450">
              <a:buFontTx/>
              <a:buChar char="-"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Dazu schlüpfen wir zunächst selber in die Rolle von Fake-News-Erstellern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08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71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0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3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02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16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06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73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098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54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01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93852-DDD1-4FCB-BB04-236349E40DFE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0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199B52-55C3-49E5-921C-B154E3449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de-DE" sz="7200" b="1" dirty="0"/>
              <a:t>Fake News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A7D0CA-F838-4BA8-9780-A85401592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de-DE" sz="1500"/>
              <a:t>Praktische Philosophie</a:t>
            </a:r>
          </a:p>
          <a:p>
            <a:r>
              <a:rPr lang="de-DE" sz="1500"/>
              <a:t>Klasse 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22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3E23A-E938-40E3-8020-5C493DE75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eigentlich Fake News?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742424A-DC08-43B6-9B45-423A3CA3AB06}"/>
              </a:ext>
            </a:extLst>
          </p:cNvPr>
          <p:cNvSpPr/>
          <p:nvPr/>
        </p:nvSpPr>
        <p:spPr>
          <a:xfrm>
            <a:off x="172133" y="1673683"/>
            <a:ext cx="10412201" cy="1177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600" dirty="0"/>
              <a:t>Fake News sind gefälschte Nachrichten, …</a:t>
            </a:r>
            <a:endParaRPr lang="de-DE" sz="14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80EA536-78BB-47E0-9733-A97A68A5927B}"/>
              </a:ext>
            </a:extLst>
          </p:cNvPr>
          <p:cNvSpPr/>
          <p:nvPr/>
        </p:nvSpPr>
        <p:spPr>
          <a:xfrm>
            <a:off x="478777" y="3059968"/>
            <a:ext cx="11227448" cy="1177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600" dirty="0"/>
              <a:t>… die mit falschen Bildern und Behauptungen arbeiten …</a:t>
            </a:r>
            <a:endParaRPr lang="de-DE" sz="14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B81345CB-55FA-4AAC-BDEA-A59DCF5790D8}"/>
              </a:ext>
            </a:extLst>
          </p:cNvPr>
          <p:cNvSpPr/>
          <p:nvPr/>
        </p:nvSpPr>
        <p:spPr>
          <a:xfrm>
            <a:off x="838200" y="4446253"/>
            <a:ext cx="10412200" cy="1177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600" dirty="0"/>
              <a:t>… und aussehen wie echte Nachrichten.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68858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AEAEB-56A3-4450-B77D-C38DEBFB5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de-DE" sz="3600" dirty="0"/>
              <a:t>Mal sehen, ob ihr Fake News erkennen könnt…</a:t>
            </a:r>
          </a:p>
        </p:txBody>
      </p:sp>
      <p:pic>
        <p:nvPicPr>
          <p:cNvPr id="7" name="Grafik 6" descr="Ein Bild, das sitzend, aus Holz, Zähler, Küche enthält.&#10;&#10;Automatisch generierte Beschreibung">
            <a:extLst>
              <a:ext uri="{FF2B5EF4-FFF2-40B4-BE49-F238E27FC236}">
                <a16:creationId xmlns:a16="http://schemas.microsoft.com/office/drawing/2014/main" id="{F6D49B0D-A036-40D5-8DB0-ED3315538E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9" b="25916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C49593-C25B-4CF4-99DB-7FD6B3F41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r>
              <a:rPr lang="de-DE" dirty="0"/>
              <a:t>Handelt es sich bei den folgenden Nachrichten um echte Nachrichten oder um Fake News?</a:t>
            </a:r>
          </a:p>
          <a:p>
            <a:r>
              <a:rPr lang="de-DE" dirty="0"/>
              <a:t>Woran erkennt ihr das?</a:t>
            </a:r>
          </a:p>
        </p:txBody>
      </p:sp>
    </p:spTree>
    <p:extLst>
      <p:ext uri="{BB962C8B-B14F-4D97-AF65-F5344CB8AC3E}">
        <p14:creationId xmlns:p14="http://schemas.microsoft.com/office/powerpoint/2010/main" val="470489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pic>
        <p:nvPicPr>
          <p:cNvPr id="48" name="Inhaltsplatzhalter 47" descr="Ein Bild, das draußen, Schild, sitzend, groß enthält.&#10;&#10;Automatisch generierte Beschreibung">
            <a:extLst>
              <a:ext uri="{FF2B5EF4-FFF2-40B4-BE49-F238E27FC236}">
                <a16:creationId xmlns:a16="http://schemas.microsoft.com/office/drawing/2014/main" id="{3B05C90E-E973-47A0-B0E5-8C75B97E6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77" y="381298"/>
            <a:ext cx="4974947" cy="6027666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1521" y="3934551"/>
            <a:ext cx="451770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8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5"/>
                </a:solidFill>
              </a:rPr>
              <a:t>Kein Fake!</a:t>
            </a:r>
          </a:p>
        </p:txBody>
      </p:sp>
    </p:spTree>
    <p:extLst>
      <p:ext uri="{BB962C8B-B14F-4D97-AF65-F5344CB8AC3E}">
        <p14:creationId xmlns:p14="http://schemas.microsoft.com/office/powerpoint/2010/main" val="78418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69FB043-66EC-4064-B0B7-AF9BD30B9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700" y="29309"/>
            <a:ext cx="35530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1172" y="3937716"/>
            <a:ext cx="4546756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Kein Fake!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884AB7B-031F-4B8E-8C24-CEB5440F6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22" y="391886"/>
            <a:ext cx="5486400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AB6B2F12-D741-4022-B242-6ACFA6899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54997"/>
            <a:ext cx="5476875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7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5" name="Grafik 4" descr="Ein Bild, das Bank, draußen, Tisch, aus Holz enthält.&#10;&#10;Automatisch generierte Beschreibung">
            <a:extLst>
              <a:ext uri="{FF2B5EF4-FFF2-40B4-BE49-F238E27FC236}">
                <a16:creationId xmlns:a16="http://schemas.microsoft.com/office/drawing/2014/main" id="{6FB2A786-B9D6-4BC9-BB58-F9FF72E5E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30" y="29309"/>
            <a:ext cx="5019531" cy="682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2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1E8A4F-7EFB-4E02-93EF-234857672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de-DE" dirty="0"/>
              <a:t>Unsere 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498C34-3CAF-46A9-8B51-4681065DF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1"/>
            <a:ext cx="6586489" cy="1596704"/>
          </a:xfrm>
        </p:spPr>
        <p:txBody>
          <a:bodyPr>
            <a:normAutofit/>
          </a:bodyPr>
          <a:lstStyle/>
          <a:p>
            <a:r>
              <a:rPr lang="de-DE" sz="2000" dirty="0"/>
              <a:t>Woran erkennt man Fake News?</a:t>
            </a:r>
          </a:p>
          <a:p>
            <a:r>
              <a:rPr lang="de-DE" sz="2000" dirty="0"/>
              <a:t>Welche Strategien verfolgen Fake News?</a:t>
            </a:r>
          </a:p>
          <a:p>
            <a:r>
              <a:rPr lang="de-DE" sz="2000" dirty="0"/>
              <a:t>Wie sollen wir mit Fake News umgehen?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9A82A87-C64A-4ECE-B552-6F45520909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23" r="2" b="1983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9C9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845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8894FE2505BE459A76AED1623F33AE" ma:contentTypeVersion="16" ma:contentTypeDescription="Ein neues Dokument erstellen." ma:contentTypeScope="" ma:versionID="c779d182b7256e23423a91daab209bea">
  <xsd:schema xmlns:xsd="http://www.w3.org/2001/XMLSchema" xmlns:xs="http://www.w3.org/2001/XMLSchema" xmlns:p="http://schemas.microsoft.com/office/2006/metadata/properties" xmlns:ns2="7cf9a5b3-de6b-4899-b3b3-8a13b3e691cd" xmlns:ns3="f25298cd-6ebe-48e0-b636-6d19bf880f06" targetNamespace="http://schemas.microsoft.com/office/2006/metadata/properties" ma:root="true" ma:fieldsID="c0e9501719353225ea25dd0e2bb512bc" ns2:_="" ns3:_="">
    <xsd:import namespace="7cf9a5b3-de6b-4899-b3b3-8a13b3e691cd"/>
    <xsd:import namespace="f25298cd-6ebe-48e0-b636-6d19bf880f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9a5b3-de6b-4899-b3b3-8a13b3e691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5298cd-6ebe-48e0-b636-6d19bf880f0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3c8b3b3-98e3-4539-b80a-1d13afc7ee22}" ma:internalName="TaxCatchAll" ma:showField="CatchAllData" ma:web="f25298cd-6ebe-48e0-b636-6d19bf880f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f9a5b3-de6b-4899-b3b3-8a13b3e691cd">
      <Terms xmlns="http://schemas.microsoft.com/office/infopath/2007/PartnerControls"/>
    </lcf76f155ced4ddcb4097134ff3c332f>
    <TaxCatchAll xmlns="f25298cd-6ebe-48e0-b636-6d19bf880f06" xsi:nil="true"/>
  </documentManagement>
</p:properties>
</file>

<file path=customXml/itemProps1.xml><?xml version="1.0" encoding="utf-8"?>
<ds:datastoreItem xmlns:ds="http://schemas.openxmlformats.org/officeDocument/2006/customXml" ds:itemID="{F5011C54-2B31-419A-822C-947240275DE1}"/>
</file>

<file path=customXml/itemProps2.xml><?xml version="1.0" encoding="utf-8"?>
<ds:datastoreItem xmlns:ds="http://schemas.openxmlformats.org/officeDocument/2006/customXml" ds:itemID="{087D614A-45E5-49D6-9337-FD56A256AF4D}"/>
</file>

<file path=customXml/itemProps3.xml><?xml version="1.0" encoding="utf-8"?>
<ds:datastoreItem xmlns:ds="http://schemas.openxmlformats.org/officeDocument/2006/customXml" ds:itemID="{8B3BB550-9848-4298-97FB-1BDB575105C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Breitbild</PresentationFormat>
  <Paragraphs>75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Fake News</vt:lpstr>
      <vt:lpstr>Was sind eigentlich Fake News?</vt:lpstr>
      <vt:lpstr>Mal sehen, ob ihr Fake News erkennen könnt…</vt:lpstr>
      <vt:lpstr>Fake oder nicht?</vt:lpstr>
      <vt:lpstr>Fake oder nicht?</vt:lpstr>
      <vt:lpstr>Fake oder nicht?</vt:lpstr>
      <vt:lpstr>Fake oder nicht?</vt:lpstr>
      <vt:lpstr>Fake oder nicht?</vt:lpstr>
      <vt:lpstr>Unsere Fragen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Fake News</dc:title>
  <dc:creator>Janek Stechel</dc:creator>
  <cp:lastModifiedBy>Praktikant</cp:lastModifiedBy>
  <cp:revision>13</cp:revision>
  <dcterms:created xsi:type="dcterms:W3CDTF">2020-10-22T07:28:19Z</dcterms:created>
  <dcterms:modified xsi:type="dcterms:W3CDTF">2022-10-13T12:18:15Z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0x010100678894FE2505BE459A76AED1623F33AE</vt:lpwstr>
  </property>
</Properties>
</file>