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73" r:id="rId4"/>
    <p:sldId id="257" r:id="rId5"/>
    <p:sldId id="258" r:id="rId6"/>
    <p:sldId id="268" r:id="rId7"/>
    <p:sldId id="259" r:id="rId8"/>
    <p:sldId id="260" r:id="rId9"/>
    <p:sldId id="261" r:id="rId10"/>
    <p:sldId id="278" r:id="rId11"/>
    <p:sldId id="274" r:id="rId12"/>
    <p:sldId id="275" r:id="rId13"/>
    <p:sldId id="270" r:id="rId14"/>
    <p:sldId id="263" r:id="rId15"/>
    <p:sldId id="265" r:id="rId16"/>
    <p:sldId id="267" r:id="rId17"/>
    <p:sldId id="276" r:id="rId18"/>
    <p:sldId id="271" r:id="rId19"/>
    <p:sldId id="277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9C6667C-173B-4A9A-AC35-46217B26D223}" type="datetimeFigureOut">
              <a:rPr lang="de-DE" smtClean="0"/>
              <a:t>17.06.2016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F6FC26-7F30-46FF-97D5-8D11FFAA2FD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962442"/>
            <a:ext cx="7315200" cy="2595025"/>
          </a:xfrm>
        </p:spPr>
        <p:txBody>
          <a:bodyPr/>
          <a:lstStyle/>
          <a:p>
            <a:r>
              <a:rPr lang="de-DE" dirty="0" smtClean="0"/>
              <a:t>Unser Projekt: Methodische Umsetzung von Last Exit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Modul 9.3 Wahlpflichterweiterung</a:t>
            </a:r>
          </a:p>
          <a:p>
            <a:r>
              <a:rPr lang="de-DE" dirty="0" smtClean="0"/>
              <a:t>Mandy </a:t>
            </a:r>
            <a:r>
              <a:rPr lang="de-DE" dirty="0" err="1" smtClean="0"/>
              <a:t>Kray</a:t>
            </a:r>
            <a:r>
              <a:rPr lang="de-DE" dirty="0" smtClean="0"/>
              <a:t>, Denise </a:t>
            </a:r>
            <a:r>
              <a:rPr lang="de-DE" dirty="0" err="1" smtClean="0"/>
              <a:t>Ehlen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6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Level 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Level 3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Stufen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Suche Schutz für die Nacht!</a:t>
            </a:r>
          </a:p>
          <a:p>
            <a:r>
              <a:rPr lang="de-DE" dirty="0" smtClean="0"/>
              <a:t>Dolmetscher finden</a:t>
            </a:r>
          </a:p>
          <a:p>
            <a:r>
              <a:rPr lang="de-DE" dirty="0" smtClean="0"/>
              <a:t>Flüchtling oder Einwanderer?</a:t>
            </a:r>
          </a:p>
          <a:p>
            <a:r>
              <a:rPr lang="de-DE" dirty="0" smtClean="0"/>
              <a:t>Neu in der Klasse.	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Suche Arbeit</a:t>
            </a:r>
          </a:p>
          <a:p>
            <a:r>
              <a:rPr lang="de-DE" dirty="0" smtClean="0"/>
              <a:t>Zeit zum Einkaufen </a:t>
            </a:r>
          </a:p>
          <a:p>
            <a:r>
              <a:rPr lang="de-DE" dirty="0" smtClean="0"/>
              <a:t>Nach Herkunft ordnen!</a:t>
            </a:r>
          </a:p>
          <a:p>
            <a:r>
              <a:rPr lang="de-DE" dirty="0" smtClean="0"/>
              <a:t>Dein erstes Zuhause.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0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Bewertung des Spiels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4399" y="2743200"/>
            <a:ext cx="7606145" cy="3593592"/>
          </a:xfrm>
        </p:spPr>
        <p:txBody>
          <a:bodyPr/>
          <a:lstStyle/>
          <a:p>
            <a:r>
              <a:rPr lang="de-DE" dirty="0" smtClean="0"/>
              <a:t>Einfache Darstellung</a:t>
            </a:r>
          </a:p>
          <a:p>
            <a:r>
              <a:rPr lang="de-DE" dirty="0" smtClean="0"/>
              <a:t>Themen werden gut aufgegriffen </a:t>
            </a:r>
          </a:p>
          <a:p>
            <a:r>
              <a:rPr lang="de-DE" dirty="0"/>
              <a:t>Teilweise schwierige Steuerung</a:t>
            </a:r>
          </a:p>
          <a:p>
            <a:r>
              <a:rPr lang="de-DE" dirty="0"/>
              <a:t>Dunkle Anmutung</a:t>
            </a:r>
          </a:p>
          <a:p>
            <a:r>
              <a:rPr lang="de-DE" dirty="0" smtClean="0"/>
              <a:t>Geeignet für Spieler zwischen 15 und 18 Jahren!?</a:t>
            </a:r>
          </a:p>
          <a:p>
            <a:r>
              <a:rPr lang="de-DE" dirty="0" smtClean="0"/>
              <a:t>Moralisch schwierige Fragen</a:t>
            </a:r>
          </a:p>
          <a:p>
            <a:r>
              <a:rPr lang="de-DE" dirty="0" smtClean="0"/>
              <a:t>Lehrerleitfaden</a:t>
            </a:r>
          </a:p>
          <a:p>
            <a:r>
              <a:rPr lang="de-DE" dirty="0" smtClean="0"/>
              <a:t>Fakten-Web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353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Christliches Jugenddorf Olpe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Teilnehmer 18- 20 Jahre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Schwierige, soziale Hintergründe,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Beeinträchtigung der Entwicklung (z.B. Legasthenie)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37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Methodisches Vorgehen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Wir lernen uns kennen,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Überblick über das Projekt,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Flüchtlinge/ Einwanderer,</a:t>
            </a:r>
          </a:p>
          <a:p>
            <a:pPr marL="514350" indent="-514350">
              <a:buAutoNum type="arabicPeriod" startAt="4"/>
            </a:pPr>
            <a:r>
              <a:rPr lang="de-DE" sz="2400" dirty="0" smtClean="0"/>
              <a:t>Das Spiel/ Begleitung,</a:t>
            </a:r>
          </a:p>
          <a:p>
            <a:pPr marL="514350" indent="-514350">
              <a:buAutoNum type="arabicPeriod" startAt="4"/>
            </a:pPr>
            <a:r>
              <a:rPr lang="de-DE" sz="2400" dirty="0" smtClean="0"/>
              <a:t>Reflexionsrunde.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380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Sechs Teilnehmer/</a:t>
            </a:r>
            <a:br>
              <a:rPr lang="de-DE" dirty="0" smtClean="0"/>
            </a:br>
            <a:r>
              <a:rPr lang="de-DE" dirty="0" smtClean="0"/>
              <a:t>Zwei Teilnehmer an einem Computer</a:t>
            </a:r>
            <a:endParaRPr lang="de-DE" dirty="0"/>
          </a:p>
        </p:txBody>
      </p:sp>
      <p:pic>
        <p:nvPicPr>
          <p:cNvPr id="8194" name="Picture 2" descr="C:\Users\Mandy\Desktop\Projekt Modul 9.3\20160426_17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3" y="2564904"/>
            <a:ext cx="4172183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34" y="2564904"/>
            <a:ext cx="4166592" cy="31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pPr algn="ctr"/>
            <a:r>
              <a:rPr lang="de-DE" dirty="0" smtClean="0"/>
              <a:t>Zeitrahmen: 1,5 Stunden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24176" cy="496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7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1154097"/>
          </a:xfrm>
        </p:spPr>
        <p:txBody>
          <a:bodyPr/>
          <a:lstStyle/>
          <a:p>
            <a:pPr algn="ctr"/>
            <a:r>
              <a:rPr lang="de-DE" dirty="0" smtClean="0"/>
              <a:t>REFLEXION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6172" y="1426356"/>
            <a:ext cx="4239000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Feedback der Teilnehmer/ Sozialarbeiter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Moralisch anspruchsvoll,</a:t>
            </a:r>
          </a:p>
          <a:p>
            <a:r>
              <a:rPr lang="de-DE" dirty="0" smtClean="0"/>
              <a:t>Herausforderung,</a:t>
            </a:r>
          </a:p>
          <a:p>
            <a:r>
              <a:rPr lang="de-DE" dirty="0" smtClean="0"/>
              <a:t>Freude am aktiven spielen</a:t>
            </a:r>
            <a:r>
              <a:rPr lang="de-DE" dirty="0"/>
              <a:t> </a:t>
            </a:r>
            <a:r>
              <a:rPr lang="de-DE" dirty="0" smtClean="0"/>
              <a:t>und entscheiden,</a:t>
            </a:r>
          </a:p>
          <a:p>
            <a:r>
              <a:rPr lang="de-DE" dirty="0" smtClean="0"/>
              <a:t>Eigene Gefühle/ hineinversetzen,</a:t>
            </a:r>
          </a:p>
          <a:p>
            <a:r>
              <a:rPr lang="de-DE" dirty="0" smtClean="0"/>
              <a:t>Verständnis der Flüchtlingsproblematik,</a:t>
            </a:r>
          </a:p>
          <a:p>
            <a:r>
              <a:rPr lang="de-DE" dirty="0" smtClean="0"/>
              <a:t>Mehrere Einheiten,</a:t>
            </a:r>
          </a:p>
          <a:p>
            <a:r>
              <a:rPr lang="de-DE" dirty="0" smtClean="0"/>
              <a:t>Zeit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76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Unser 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Projekteinheiten in mehrere Wochen unterteilen</a:t>
            </a:r>
            <a:r>
              <a:rPr lang="de-DE" dirty="0"/>
              <a:t> </a:t>
            </a:r>
            <a:r>
              <a:rPr lang="de-DE" dirty="0" smtClean="0"/>
              <a:t>(je nach Level),</a:t>
            </a:r>
          </a:p>
          <a:p>
            <a:r>
              <a:rPr lang="de-DE" dirty="0" smtClean="0"/>
              <a:t>Gesetze Einwanderung/ Flüchtling</a:t>
            </a:r>
          </a:p>
          <a:p>
            <a:r>
              <a:rPr lang="de-DE" dirty="0" smtClean="0"/>
              <a:t>Vertiefung</a:t>
            </a:r>
          </a:p>
          <a:p>
            <a:r>
              <a:rPr lang="de-DE" dirty="0" smtClean="0"/>
              <a:t>Noch mehr Zeit für Fragen und eigene Erfahrungen.</a:t>
            </a:r>
          </a:p>
        </p:txBody>
      </p:sp>
    </p:spTree>
    <p:extLst>
      <p:ext uri="{BB962C8B-B14F-4D97-AF65-F5344CB8AC3E}">
        <p14:creationId xmlns:p14="http://schemas.microsoft.com/office/powerpoint/2010/main" val="35137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eure Aufmerksamkeit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Fragen???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6733" y="182991"/>
            <a:ext cx="7772400" cy="1470025"/>
          </a:xfrm>
        </p:spPr>
        <p:txBody>
          <a:bodyPr/>
          <a:lstStyle/>
          <a:p>
            <a:pPr algn="ctr"/>
            <a:r>
              <a:rPr lang="de-DE" dirty="0" smtClean="0"/>
              <a:t>Last/Exit/Flucht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88254"/>
            <a:ext cx="6156000" cy="34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93416" y="609795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http://www.lastexitflucht.org/againstallodds/</a:t>
            </a:r>
          </a:p>
        </p:txBody>
      </p:sp>
    </p:spTree>
    <p:extLst>
      <p:ext uri="{BB962C8B-B14F-4D97-AF65-F5344CB8AC3E}">
        <p14:creationId xmlns:p14="http://schemas.microsoft.com/office/powerpoint/2010/main" val="23463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3 Level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Krieg und Konflikt/ Grenzland/ Ein neues Leben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5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88459" cy="46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964" y="-422773"/>
            <a:ext cx="8229600" cy="1475509"/>
          </a:xfrm>
        </p:spPr>
        <p:txBody>
          <a:bodyPr/>
          <a:lstStyle/>
          <a:p>
            <a:pPr algn="ctr"/>
            <a:r>
              <a:rPr lang="de-DE" dirty="0" smtClean="0"/>
              <a:t>1. Stufe: Das Verhör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4062"/>
            <a:ext cx="4117625" cy="231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4062"/>
            <a:ext cx="3985849" cy="224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394104" cy="30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5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073" y="-69273"/>
            <a:ext cx="7315200" cy="1303909"/>
          </a:xfrm>
        </p:spPr>
        <p:txBody>
          <a:bodyPr/>
          <a:lstStyle/>
          <a:p>
            <a:pPr algn="ctr"/>
            <a:r>
              <a:rPr lang="de-DE" dirty="0" smtClean="0"/>
              <a:t>2.Stufe: Du </a:t>
            </a:r>
            <a:r>
              <a:rPr lang="de-DE" dirty="0" smtClean="0"/>
              <a:t>musst fliehen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71" y="1528212"/>
            <a:ext cx="448220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84187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7" y="4173666"/>
            <a:ext cx="384187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9105" y="116632"/>
            <a:ext cx="7315200" cy="1154097"/>
          </a:xfrm>
        </p:spPr>
        <p:txBody>
          <a:bodyPr/>
          <a:lstStyle/>
          <a:p>
            <a:pPr algn="ctr"/>
            <a:r>
              <a:rPr lang="de-DE" dirty="0" smtClean="0"/>
              <a:t>3. Stufe: </a:t>
            </a:r>
            <a:r>
              <a:rPr lang="de-DE" dirty="0" smtClean="0"/>
              <a:t>Raus </a:t>
            </a:r>
            <a:r>
              <a:rPr lang="de-DE" dirty="0" smtClean="0"/>
              <a:t>aus der Stadt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31" y="1389539"/>
            <a:ext cx="44821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4183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21" y="3933056"/>
            <a:ext cx="384183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4.Stufe: Du </a:t>
            </a:r>
            <a:r>
              <a:rPr lang="de-DE" dirty="0" smtClean="0"/>
              <a:t>musst das Land verlassen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" y="1587205"/>
            <a:ext cx="384184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96" y="1583191"/>
            <a:ext cx="384183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5734"/>
            <a:ext cx="384184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96" y="3965734"/>
            <a:ext cx="384183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990" y="18680"/>
            <a:ext cx="8229600" cy="1143000"/>
          </a:xfrm>
        </p:spPr>
        <p:txBody>
          <a:bodyPr/>
          <a:lstStyle/>
          <a:p>
            <a:pPr algn="ctr"/>
            <a:r>
              <a:rPr lang="de-DE" dirty="0" smtClean="0"/>
              <a:t>Weitere Stufen 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9389"/>
            <a:ext cx="5017444" cy="28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72" y="4010357"/>
            <a:ext cx="4849987" cy="272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e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240</Words>
  <Application>Microsoft Office PowerPoint</Application>
  <PresentationFormat>Bildschirmpräsentation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Perspektive</vt:lpstr>
      <vt:lpstr>Unser Projekt: Methodische Umsetzung von Last Exit</vt:lpstr>
      <vt:lpstr>Last/Exit/Flucht</vt:lpstr>
      <vt:lpstr>Die 3 Level</vt:lpstr>
      <vt:lpstr>PowerPoint-Präsentation</vt:lpstr>
      <vt:lpstr>1. Stufe: Das Verhör</vt:lpstr>
      <vt:lpstr>2.Stufe: Du musst fliehen</vt:lpstr>
      <vt:lpstr>3. Stufe: Raus aus der Stadt</vt:lpstr>
      <vt:lpstr>4.Stufe: Du musst das Land verlassen</vt:lpstr>
      <vt:lpstr>Weitere Stufen </vt:lpstr>
      <vt:lpstr>Weitere Stufen</vt:lpstr>
      <vt:lpstr>Bewertung des Spiels</vt:lpstr>
      <vt:lpstr>Christliches Jugenddorf Olpe</vt:lpstr>
      <vt:lpstr>Methodisches Vorgehen</vt:lpstr>
      <vt:lpstr>Sechs Teilnehmer/ Zwei Teilnehmer an einem Computer</vt:lpstr>
      <vt:lpstr>Zeitrahmen: 1,5 Stunden</vt:lpstr>
      <vt:lpstr>REFLEXION</vt:lpstr>
      <vt:lpstr>Feedback der Teilnehmer/ Sozialarbeiter</vt:lpstr>
      <vt:lpstr>Unser Fazit</vt:lpstr>
      <vt:lpstr>Vielen Dank für eure Aufmerksamkeit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Mandy</dc:creator>
  <cp:lastModifiedBy>Mandy</cp:lastModifiedBy>
  <cp:revision>31</cp:revision>
  <dcterms:created xsi:type="dcterms:W3CDTF">2016-05-02T10:44:43Z</dcterms:created>
  <dcterms:modified xsi:type="dcterms:W3CDTF">2016-06-17T07:32:57Z</dcterms:modified>
</cp:coreProperties>
</file>