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7" r:id="rId14"/>
    <p:sldId id="268" r:id="rId15"/>
    <p:sldId id="266" r:id="rId16"/>
    <p:sldId id="269" r:id="rId17"/>
    <p:sldId id="275" r:id="rId18"/>
    <p:sldId id="274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-23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31B1-F561-4A2F-87DF-476A1319D2A3}" type="datetimeFigureOut">
              <a:rPr lang="de-DE" smtClean="0"/>
              <a:t>03.11.16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FDF-CAE3-486A-8C73-6D0E55FDD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67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31B1-F561-4A2F-87DF-476A1319D2A3}" type="datetimeFigureOut">
              <a:rPr lang="de-DE" smtClean="0"/>
              <a:t>03.11.16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FDF-CAE3-486A-8C73-6D0E55FDD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89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31B1-F561-4A2F-87DF-476A1319D2A3}" type="datetimeFigureOut">
              <a:rPr lang="de-DE" smtClean="0"/>
              <a:t>03.11.16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FDF-CAE3-486A-8C73-6D0E55FDD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96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31B1-F561-4A2F-87DF-476A1319D2A3}" type="datetimeFigureOut">
              <a:rPr lang="de-DE" smtClean="0"/>
              <a:t>03.11.16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FDF-CAE3-486A-8C73-6D0E55FDD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93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31B1-F561-4A2F-87DF-476A1319D2A3}" type="datetimeFigureOut">
              <a:rPr lang="de-DE" smtClean="0"/>
              <a:t>03.11.16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FDF-CAE3-486A-8C73-6D0E55FDD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05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31B1-F561-4A2F-87DF-476A1319D2A3}" type="datetimeFigureOut">
              <a:rPr lang="de-DE" smtClean="0"/>
              <a:t>03.11.16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FDF-CAE3-486A-8C73-6D0E55FDD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94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31B1-F561-4A2F-87DF-476A1319D2A3}" type="datetimeFigureOut">
              <a:rPr lang="de-DE" smtClean="0"/>
              <a:t>03.11.16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FDF-CAE3-486A-8C73-6D0E55FDD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10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31B1-F561-4A2F-87DF-476A1319D2A3}" type="datetimeFigureOut">
              <a:rPr lang="de-DE" smtClean="0"/>
              <a:t>03.11.16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FDF-CAE3-486A-8C73-6D0E55FDD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48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31B1-F561-4A2F-87DF-476A1319D2A3}" type="datetimeFigureOut">
              <a:rPr lang="de-DE" smtClean="0"/>
              <a:t>03.11.16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FDF-CAE3-486A-8C73-6D0E55FDD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74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31B1-F561-4A2F-87DF-476A1319D2A3}" type="datetimeFigureOut">
              <a:rPr lang="de-DE" smtClean="0"/>
              <a:t>03.11.16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FDF-CAE3-486A-8C73-6D0E55FDD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20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31B1-F561-4A2F-87DF-476A1319D2A3}" type="datetimeFigureOut">
              <a:rPr lang="de-DE" smtClean="0"/>
              <a:t>03.11.16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FDF-CAE3-486A-8C73-6D0E55FDD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46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31B1-F561-4A2F-87DF-476A1319D2A3}" type="datetimeFigureOut">
              <a:rPr lang="de-DE" smtClean="0"/>
              <a:t>03.11.16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25FDF-CAE3-486A-8C73-6D0E55FDD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26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Projekt GOMO</a:t>
            </a:r>
            <a:br>
              <a:rPr lang="de-DE" dirty="0"/>
            </a:br>
            <a:r>
              <a:rPr lang="de-DE" sz="3600" dirty="0"/>
              <a:t>Ein PC- Spiel zum Kreativwerden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Maria </a:t>
            </a:r>
            <a:r>
              <a:rPr lang="de-DE" dirty="0" err="1"/>
              <a:t>Thol</a:t>
            </a:r>
            <a:r>
              <a:rPr lang="de-DE" dirty="0"/>
              <a:t>-Brinkmann</a:t>
            </a:r>
          </a:p>
          <a:p>
            <a:r>
              <a:rPr lang="de-DE" dirty="0"/>
              <a:t>Isabelle Placke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81128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3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860236" cy="4968552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676996"/>
            <a:ext cx="4043362" cy="3032521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69640"/>
            <a:ext cx="396044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9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3. Phase: Kreativ werden</a:t>
            </a:r>
            <a:endParaRPr lang="de-DE" dirty="0"/>
          </a:p>
          <a:p>
            <a:pPr lvl="0"/>
            <a:r>
              <a:rPr lang="de-DE" dirty="0"/>
              <a:t>Erstellung von Bildern, Geschichten, Szenen, Bewegungsspielen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8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68" y="0"/>
            <a:ext cx="9165768" cy="6940250"/>
          </a:xfrm>
        </p:spPr>
      </p:pic>
    </p:spTree>
    <p:extLst>
      <p:ext uri="{BB962C8B-B14F-4D97-AF65-F5344CB8AC3E}">
        <p14:creationId xmlns:p14="http://schemas.microsoft.com/office/powerpoint/2010/main" val="262279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0"/>
            <a:ext cx="9292198" cy="6854650"/>
          </a:xfrm>
        </p:spPr>
      </p:pic>
    </p:spTree>
    <p:extLst>
      <p:ext uri="{BB962C8B-B14F-4D97-AF65-F5344CB8AC3E}">
        <p14:creationId xmlns:p14="http://schemas.microsoft.com/office/powerpoint/2010/main" val="19184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4</a:t>
            </a:r>
            <a:r>
              <a:rPr lang="de-DE" b="1" dirty="0" smtClean="0"/>
              <a:t>. </a:t>
            </a:r>
            <a:r>
              <a:rPr lang="de-DE" b="1" dirty="0"/>
              <a:t>Phase: Erkunden</a:t>
            </a:r>
            <a:endParaRPr lang="de-DE" dirty="0"/>
          </a:p>
          <a:p>
            <a:pPr lvl="0"/>
            <a:r>
              <a:rPr lang="de-DE" dirty="0"/>
              <a:t>GOMO erkundet die OGTS </a:t>
            </a:r>
          </a:p>
          <a:p>
            <a:pPr marL="0" lvl="0" indent="0">
              <a:buNone/>
            </a:pPr>
            <a:r>
              <a:rPr lang="de-DE" dirty="0"/>
              <a:t>    (Außengelände, Turnhalle, Küche, Keller), </a:t>
            </a:r>
          </a:p>
          <a:p>
            <a:pPr marL="0" lvl="0" indent="0">
              <a:buNone/>
            </a:pPr>
            <a:r>
              <a:rPr lang="de-DE" dirty="0"/>
              <a:t>    dies wird durch Fotos / Videos festgehalten</a:t>
            </a:r>
          </a:p>
          <a:p>
            <a:pPr lvl="0"/>
            <a:r>
              <a:rPr lang="de-DE" dirty="0"/>
              <a:t>Achtung: Einverständnis der Eltern einholen, wenn Kinder fotografiert / gefilmt werden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65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52"/>
            <a:ext cx="9220190" cy="6872652"/>
          </a:xfrm>
        </p:spPr>
      </p:pic>
    </p:spTree>
    <p:extLst>
      <p:ext uri="{BB962C8B-B14F-4D97-AF65-F5344CB8AC3E}">
        <p14:creationId xmlns:p14="http://schemas.microsoft.com/office/powerpoint/2010/main" val="253756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5"/>
            <a:ext cx="9314390" cy="6905165"/>
          </a:xfrm>
        </p:spPr>
      </p:pic>
    </p:spTree>
    <p:extLst>
      <p:ext uri="{BB962C8B-B14F-4D97-AF65-F5344CB8AC3E}">
        <p14:creationId xmlns:p14="http://schemas.microsoft.com/office/powerpoint/2010/main" val="256912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Ethik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Autonomie</a:t>
            </a:r>
          </a:p>
          <a:p>
            <a:r>
              <a:rPr lang="de-DE" sz="1800" dirty="0"/>
              <a:t>Recht auf Selbstbestimmung</a:t>
            </a:r>
          </a:p>
          <a:p>
            <a:r>
              <a:rPr lang="de-DE" sz="1800" dirty="0"/>
              <a:t>das Recht auf Beteiligung fördern</a:t>
            </a:r>
          </a:p>
          <a:p>
            <a:r>
              <a:rPr lang="de-DE" sz="1800" dirty="0"/>
              <a:t>ganzheitlich behandeln </a:t>
            </a:r>
          </a:p>
          <a:p>
            <a:r>
              <a:rPr lang="de-DE" sz="1800" dirty="0"/>
              <a:t>Stärken erkennen und entwickeln</a:t>
            </a:r>
          </a:p>
          <a:p>
            <a:pPr marL="0" indent="0">
              <a:buNone/>
            </a:pPr>
            <a:r>
              <a:rPr lang="de-DE" sz="2800" dirty="0"/>
              <a:t>Nicht schaden</a:t>
            </a:r>
          </a:p>
          <a:p>
            <a:r>
              <a:rPr lang="de-DE" sz="1800" dirty="0"/>
              <a:t>Diskriminierung zurückweisen</a:t>
            </a:r>
          </a:p>
          <a:p>
            <a:r>
              <a:rPr lang="de-DE" sz="1800" dirty="0"/>
              <a:t>Verschiedenheit anerkennen</a:t>
            </a:r>
          </a:p>
          <a:p>
            <a:r>
              <a:rPr lang="de-DE" sz="1800" dirty="0"/>
              <a:t>Ressourcen gerecht verteilen</a:t>
            </a:r>
          </a:p>
          <a:p>
            <a:pPr marL="0" indent="0">
              <a:buNone/>
            </a:pPr>
            <a:r>
              <a:rPr lang="de-DE" sz="2800" dirty="0"/>
              <a:t>Nützliches Handeln</a:t>
            </a:r>
          </a:p>
          <a:p>
            <a:r>
              <a:rPr lang="de-DE" sz="1800" dirty="0"/>
              <a:t>Ziele im Blick</a:t>
            </a:r>
          </a:p>
          <a:p>
            <a:r>
              <a:rPr lang="de-DE" sz="1800" dirty="0"/>
              <a:t>Kompetenzen stärken</a:t>
            </a:r>
          </a:p>
        </p:txBody>
      </p:sp>
    </p:spTree>
    <p:extLst>
      <p:ext uri="{BB962C8B-B14F-4D97-AF65-F5344CB8AC3E}">
        <p14:creationId xmlns:p14="http://schemas.microsoft.com/office/powerpoint/2010/main" val="35099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de-DE" sz="2800" dirty="0"/>
              <a:t>ab 6 Jahren möglich mit PC Erfahrung und Begleitung</a:t>
            </a:r>
          </a:p>
          <a:p>
            <a:r>
              <a:rPr lang="de-DE" sz="2800" dirty="0"/>
              <a:t>über 10 Jahre nicht mehr attraktiv</a:t>
            </a:r>
          </a:p>
          <a:p>
            <a:r>
              <a:rPr lang="de-DE" sz="2800" dirty="0"/>
              <a:t>Graphik sehr ansprechend auch für Erwachsene</a:t>
            </a:r>
          </a:p>
          <a:p>
            <a:r>
              <a:rPr lang="de-DE" sz="2800" dirty="0"/>
              <a:t>regt </a:t>
            </a:r>
            <a:r>
              <a:rPr lang="de-DE" sz="2800"/>
              <a:t>zum </a:t>
            </a:r>
            <a:r>
              <a:rPr lang="de-DE" sz="2800" smtClean="0"/>
              <a:t>Kreativwerden </a:t>
            </a:r>
            <a:r>
              <a:rPr lang="de-DE" sz="2800" dirty="0"/>
              <a:t>an</a:t>
            </a:r>
          </a:p>
          <a:p>
            <a:r>
              <a:rPr lang="de-DE" sz="2800" dirty="0"/>
              <a:t>keine Reizüberflutung</a:t>
            </a:r>
          </a:p>
          <a:p>
            <a:r>
              <a:rPr lang="de-DE" sz="2800" dirty="0"/>
              <a:t>Begleitung und Nachbesprechung sinnvoll, da an manchen Stellen gruselig</a:t>
            </a:r>
          </a:p>
          <a:p>
            <a:r>
              <a:rPr lang="de-DE" sz="2800" dirty="0" err="1"/>
              <a:t>Niederschwelligkeit</a:t>
            </a:r>
            <a:endParaRPr lang="de-DE" sz="2800" dirty="0"/>
          </a:p>
          <a:p>
            <a:r>
              <a:rPr lang="de-DE" sz="2800" dirty="0"/>
              <a:t>laute, eindringliche Musik </a:t>
            </a:r>
          </a:p>
          <a:p>
            <a:r>
              <a:rPr lang="de-DE" sz="2800" dirty="0"/>
              <a:t>keine Hilfestellung innerhalb des Spiels gegeben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89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Beschreibung des Spiels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ab 6 Jahren spielbar</a:t>
            </a:r>
          </a:p>
          <a:p>
            <a:r>
              <a:rPr lang="de-DE" dirty="0"/>
              <a:t>Point </a:t>
            </a:r>
            <a:r>
              <a:rPr lang="de-DE" dirty="0" err="1"/>
              <a:t>and</a:t>
            </a:r>
            <a:r>
              <a:rPr lang="de-DE" dirty="0"/>
              <a:t> Click Adventure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Utensilien finden, sammeln und an richtiger Stelle einsetzen</a:t>
            </a:r>
          </a:p>
          <a:p>
            <a:r>
              <a:rPr lang="de-DE" dirty="0"/>
              <a:t>keine Hilfestellung innerhalb des Spiels vorhanden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70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Benötigte Fähigkeiten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Umgang mit Maus, Touchpad</a:t>
            </a:r>
          </a:p>
          <a:p>
            <a:r>
              <a:rPr lang="de-DE" dirty="0"/>
              <a:t>Geduld</a:t>
            </a:r>
          </a:p>
          <a:p>
            <a:r>
              <a:rPr lang="de-DE" dirty="0"/>
              <a:t>Orientierung</a:t>
            </a:r>
          </a:p>
          <a:p>
            <a:r>
              <a:rPr lang="de-DE" dirty="0"/>
              <a:t>Zielstrebigkeit</a:t>
            </a:r>
          </a:p>
          <a:p>
            <a:r>
              <a:rPr lang="de-DE" dirty="0"/>
              <a:t>Strategie, Merkfähigkeit und Logik</a:t>
            </a:r>
          </a:p>
          <a:p>
            <a:r>
              <a:rPr lang="de-DE" dirty="0"/>
              <a:t>Frustrationstoleranz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69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Zielgruppe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Kinder ab 6 Jahre, inklusiv</a:t>
            </a:r>
          </a:p>
          <a:p>
            <a:r>
              <a:rPr lang="de-DE" dirty="0"/>
              <a:t>Alter 6 - 10 Jahre, Gruppengröße: 10 Kinder (variabel)</a:t>
            </a:r>
          </a:p>
        </p:txBody>
      </p:sp>
    </p:spTree>
    <p:extLst>
      <p:ext uri="{BB962C8B-B14F-4D97-AF65-F5344CB8AC3E}">
        <p14:creationId xmlns:p14="http://schemas.microsoft.com/office/powerpoint/2010/main" val="315229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Projektziel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Medienwissen/Medienbewusstsein</a:t>
            </a:r>
          </a:p>
          <a:p>
            <a:r>
              <a:rPr lang="de-DE" dirty="0"/>
              <a:t>Förderung der: </a:t>
            </a:r>
          </a:p>
          <a:p>
            <a:pPr lvl="2"/>
            <a:r>
              <a:rPr lang="de-DE" sz="3200" dirty="0"/>
              <a:t>Kreativität</a:t>
            </a:r>
          </a:p>
          <a:p>
            <a:pPr lvl="2"/>
            <a:r>
              <a:rPr lang="de-DE" sz="3200" dirty="0"/>
              <a:t>Bewegung </a:t>
            </a:r>
          </a:p>
          <a:p>
            <a:pPr lvl="2"/>
            <a:r>
              <a:rPr lang="de-DE" sz="3200" dirty="0"/>
              <a:t>soziale Kompetenz </a:t>
            </a:r>
          </a:p>
          <a:p>
            <a:pPr lvl="2"/>
            <a:r>
              <a:rPr lang="de-DE" sz="3200" dirty="0"/>
              <a:t>Selbstwirksamkeit </a:t>
            </a:r>
          </a:p>
          <a:p>
            <a:pPr lvl="2"/>
            <a:r>
              <a:rPr lang="de-DE" sz="3200" dirty="0"/>
              <a:t>Integration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409194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9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Beschreibung des Projektes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u="sng" dirty="0"/>
              <a:t>GOMO in der OGTS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Projektdauer: AG im Schulhalbjahr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1.Phase: Exploration</a:t>
            </a:r>
            <a:endParaRPr lang="de-DE" dirty="0"/>
          </a:p>
          <a:p>
            <a:pPr lvl="0"/>
            <a:r>
              <a:rPr lang="de-DE" dirty="0"/>
              <a:t>Einführung in das PC Spiel, Begleitung und Unterstützung durch päd. Fachkraft</a:t>
            </a:r>
          </a:p>
          <a:p>
            <a:pPr lvl="0"/>
            <a:r>
              <a:rPr lang="de-DE" dirty="0"/>
              <a:t>zu zweit oder alleine spielen für ca. 30 Min.;</a:t>
            </a:r>
          </a:p>
          <a:p>
            <a:pPr marL="0" lvl="0" indent="0">
              <a:buNone/>
            </a:pPr>
            <a:r>
              <a:rPr lang="de-DE" dirty="0"/>
              <a:t>	(z.B. ein jüngeres und ein älteres Kind als 	Experte in Kooperation)</a:t>
            </a:r>
          </a:p>
          <a:p>
            <a:pPr lvl="0"/>
            <a:r>
              <a:rPr lang="de-DE" dirty="0"/>
              <a:t>Besprechen / Reflexion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130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7688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2. Phase: Bezug nehmen</a:t>
            </a:r>
            <a:endParaRPr lang="de-DE" dirty="0"/>
          </a:p>
          <a:p>
            <a:pPr lvl="0"/>
            <a:r>
              <a:rPr lang="de-DE" dirty="0"/>
              <a:t>Handlung besprechen, Bezug zur eigenen Realität und Fantasie herstellen</a:t>
            </a:r>
          </a:p>
          <a:p>
            <a:pPr lvl="0"/>
            <a:r>
              <a:rPr lang="de-DE" dirty="0"/>
              <a:t>Kreativ werden, eigenen Ideen im Umgang mit den bereit gestellten Materialien ermöglichen, GOMO selbst herstellen (Korken, Stoff, Bilder </a:t>
            </a:r>
            <a:r>
              <a:rPr lang="de-DE" dirty="0" err="1"/>
              <a:t>ect</a:t>
            </a:r>
            <a:r>
              <a:rPr lang="de-DE" dirty="0"/>
              <a:t>.)</a:t>
            </a:r>
          </a:p>
          <a:p>
            <a:r>
              <a:rPr lang="de-DE" dirty="0"/>
              <a:t>Offen sein für eigene Ideen der Kinder / Flexibilität</a:t>
            </a:r>
          </a:p>
        </p:txBody>
      </p:sp>
    </p:spTree>
    <p:extLst>
      <p:ext uri="{BB962C8B-B14F-4D97-AF65-F5344CB8AC3E}">
        <p14:creationId xmlns:p14="http://schemas.microsoft.com/office/powerpoint/2010/main" val="299636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1" y="476251"/>
            <a:ext cx="7533217" cy="4680942"/>
          </a:xfrm>
        </p:spPr>
      </p:pic>
      <p:sp>
        <p:nvSpPr>
          <p:cNvPr id="5" name="Textfeld 4"/>
          <p:cNvSpPr txBox="1"/>
          <p:nvPr/>
        </p:nvSpPr>
        <p:spPr>
          <a:xfrm>
            <a:off x="827584" y="55892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</a:t>
            </a:r>
            <a:r>
              <a:rPr lang="de-DE" dirty="0" err="1"/>
              <a:t>Gomo</a:t>
            </a:r>
            <a:r>
              <a:rPr lang="de-DE" dirty="0"/>
              <a:t> ist grün, weil der Roboter da ist. Der fällt da um…</a:t>
            </a:r>
          </a:p>
          <a:p>
            <a:r>
              <a:rPr lang="de-DE" dirty="0"/>
              <a:t>Alarmanlage… alles rot und ein bisschen orange.“</a:t>
            </a:r>
          </a:p>
        </p:txBody>
      </p:sp>
    </p:spTree>
    <p:extLst>
      <p:ext uri="{BB962C8B-B14F-4D97-AF65-F5344CB8AC3E}">
        <p14:creationId xmlns:p14="http://schemas.microsoft.com/office/powerpoint/2010/main" val="352052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Macintosh PowerPoint</Application>
  <PresentationFormat>Bildschirmpräsentation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Projekt GOMO Ein PC- Spiel zum Kreativwerden</vt:lpstr>
      <vt:lpstr>Beschreibung des Spiels</vt:lpstr>
      <vt:lpstr>Benötigte Fähigkeiten</vt:lpstr>
      <vt:lpstr>Zielgruppe</vt:lpstr>
      <vt:lpstr>Projektziel</vt:lpstr>
      <vt:lpstr>Beschreibung des Projektes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Ethik</vt:lpstr>
      <vt:lpstr>Fazit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GOMO Ein PC- Spiel zum Kreativwerden</dc:title>
  <dc:creator>Achim</dc:creator>
  <cp:lastModifiedBy>Maike Groen</cp:lastModifiedBy>
  <cp:revision>20</cp:revision>
  <dcterms:created xsi:type="dcterms:W3CDTF">2016-06-07T12:17:00Z</dcterms:created>
  <dcterms:modified xsi:type="dcterms:W3CDTF">2016-11-03T10:53:46Z</dcterms:modified>
</cp:coreProperties>
</file>