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8" r:id="rId10"/>
    <p:sldId id="269" r:id="rId11"/>
    <p:sldId id="271" r:id="rId12"/>
    <p:sldId id="265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in Mauel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4072" y="-2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09T14:49:12.708" idx="1">
    <p:pos x="10" y="10"/>
    <p:text>hier dann Thema (Obdachlosigkeit etc &amp; dass man sich in jemanden hineinversetzen soll)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07.11.16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07.11.16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ieren.de/projektierung/landingpage-tutorial-teil-5a-einnahmen-nach-3-monaten.html" TargetMode="External"/><Relationship Id="rId4" Type="http://schemas.openxmlformats.org/officeDocument/2006/relationships/hyperlink" Target="https://t1.ftcdn.net/jpg/00/47/36/20/240_F_47362025_yK681iD7WAk4CXs09j1EURxduJfWmhQa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yspent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SPENT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Präsentation von Sabina Becker und Julia </a:t>
            </a:r>
            <a:r>
              <a:rPr lang="de-DE" dirty="0" err="1" smtClean="0"/>
              <a:t>Mauel</a:t>
            </a:r>
            <a:endParaRPr lang="de-DE" dirty="0" smtClean="0"/>
          </a:p>
          <a:p>
            <a:r>
              <a:rPr lang="de-DE" dirty="0" smtClean="0"/>
              <a:t>Modul 9.3 Ethik und Games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12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4439" y="430041"/>
            <a:ext cx="10058400" cy="1609344"/>
          </a:xfrm>
        </p:spPr>
        <p:txBody>
          <a:bodyPr/>
          <a:lstStyle/>
          <a:p>
            <a:r>
              <a:rPr lang="de-DE" dirty="0" smtClean="0"/>
              <a:t>5. Während dem 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Ethische Aspekte des Spieles werden durch Gruppenleiter hervorgehoben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   Anregung zur Diskussion über ethische Fragestellungen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/>
          <a:stretch/>
        </p:blipFill>
        <p:spPr bwMode="auto">
          <a:xfrm>
            <a:off x="4199497" y="3864428"/>
            <a:ext cx="4258101" cy="26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7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Nach dem 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9029" y="2094112"/>
            <a:ext cx="10058400" cy="4050792"/>
          </a:xfrm>
        </p:spPr>
        <p:txBody>
          <a:bodyPr/>
          <a:lstStyle/>
          <a:p>
            <a:r>
              <a:rPr lang="de-DE" sz="2400" b="1" u="sng" dirty="0" smtClean="0"/>
              <a:t>Wie habt ihr euch bei den Entscheidungen gefühlt?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/>
              <a:t>Jugendlichen befanden sich im Zwiespalt, ständig „aufs Geld zu achten“ sei </a:t>
            </a:r>
            <a:r>
              <a:rPr lang="de-DE" sz="2400" dirty="0" smtClean="0"/>
              <a:t>anstrengend</a:t>
            </a:r>
          </a:p>
          <a:p>
            <a:r>
              <a:rPr lang="de-DE" sz="2400" b="1" u="sng" dirty="0" smtClean="0"/>
              <a:t>Wonach habt ihr eure Entscheidungen getroffen?</a:t>
            </a:r>
          </a:p>
          <a:p>
            <a:pPr lvl="1"/>
            <a:r>
              <a:rPr lang="de-DE" sz="2400" dirty="0" smtClean="0"/>
              <a:t>„Man muss halt gucken, welche Bedürfnisse zuerst befriedigt werden müssen“</a:t>
            </a:r>
          </a:p>
          <a:p>
            <a:pPr lvl="1"/>
            <a:r>
              <a:rPr lang="de-DE" sz="2400" dirty="0" smtClean="0"/>
              <a:t>Jugendlichen waren sich in Bezug darauf einig, dass dem Kind „soviel wie es eben geht“ zu ermöglichen</a:t>
            </a:r>
          </a:p>
          <a:p>
            <a:pPr lvl="1"/>
            <a:r>
              <a:rPr lang="de-DE" sz="2400" dirty="0" smtClean="0"/>
              <a:t>Teilhabe an der Gesellschaft ist sehr wichtig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92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200" y="552871"/>
            <a:ext cx="10058400" cy="1609344"/>
          </a:xfrm>
        </p:spPr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 Fazit der Teilnehmer zum 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+</a:t>
            </a:r>
            <a:r>
              <a:rPr lang="de-DE" sz="2400" dirty="0" smtClean="0"/>
              <a:t> Spielende konnten sich gut in die Situation/Person hineinversetzen</a:t>
            </a:r>
          </a:p>
          <a:p>
            <a:r>
              <a:rPr lang="de-DE" sz="3600" dirty="0" smtClean="0"/>
              <a:t>+</a:t>
            </a:r>
            <a:r>
              <a:rPr lang="de-DE" sz="2400" dirty="0" smtClean="0"/>
              <a:t> relativ realistisch </a:t>
            </a:r>
          </a:p>
          <a:p>
            <a:r>
              <a:rPr lang="de-DE" sz="3600" dirty="0" smtClean="0"/>
              <a:t>+</a:t>
            </a:r>
            <a:r>
              <a:rPr lang="de-DE" sz="2400" dirty="0" smtClean="0"/>
              <a:t> viele Beispiele/Szenarien </a:t>
            </a:r>
            <a:r>
              <a:rPr lang="de-DE" sz="2400" dirty="0" smtClean="0">
                <a:sym typeface="Wingdings" panose="05000000000000000000" pitchFamily="2" charset="2"/>
              </a:rPr>
              <a:t> Spielenden wird bewusst, mit welchen Situationen ein Mensch in Armut konfrontiert werden kann, welche Kosten auf jemanden zukommen können</a:t>
            </a:r>
          </a:p>
          <a:p>
            <a:r>
              <a:rPr lang="de-DE" sz="3600" dirty="0" smtClean="0">
                <a:sym typeface="Wingdings" panose="05000000000000000000" pitchFamily="2" charset="2"/>
              </a:rPr>
              <a:t>-</a:t>
            </a:r>
            <a:r>
              <a:rPr lang="de-DE" sz="2400" dirty="0" smtClean="0">
                <a:sym typeface="Wingdings" panose="05000000000000000000" pitchFamily="2" charset="2"/>
              </a:rPr>
              <a:t> Grafik</a:t>
            </a:r>
          </a:p>
          <a:p>
            <a:r>
              <a:rPr lang="de-DE" sz="3600" dirty="0" smtClean="0">
                <a:sym typeface="Wingdings" panose="05000000000000000000" pitchFamily="2" charset="2"/>
              </a:rPr>
              <a:t>-</a:t>
            </a:r>
            <a:r>
              <a:rPr lang="de-DE" sz="2400" dirty="0" smtClean="0">
                <a:sym typeface="Wingdings" panose="05000000000000000000" pitchFamily="2" charset="2"/>
              </a:rPr>
              <a:t> Charakter- und Jobauswahlmöglichkeiten</a:t>
            </a:r>
          </a:p>
          <a:p>
            <a:endParaRPr lang="de-DE" sz="2400" dirty="0"/>
          </a:p>
        </p:txBody>
      </p:sp>
      <p:pic>
        <p:nvPicPr>
          <p:cNvPr id="4" name="Grafik 3" titl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11" y="4420968"/>
            <a:ext cx="2942023" cy="217549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26811" y="641179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3</a:t>
            </a:r>
          </a:p>
        </p:txBody>
      </p:sp>
    </p:spTree>
    <p:extLst>
      <p:ext uri="{BB962C8B-B14F-4D97-AF65-F5344CB8AC3E}">
        <p14:creationId xmlns:p14="http://schemas.microsoft.com/office/powerpoint/2010/main" val="274678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Quelle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hlinkClick r:id="rId2"/>
              </a:rPr>
              <a:t>http://</a:t>
            </a:r>
            <a:r>
              <a:rPr lang="de-DE" sz="2400" dirty="0" smtClean="0">
                <a:hlinkClick r:id="rId2"/>
              </a:rPr>
              <a:t>playspent.org/</a:t>
            </a:r>
            <a:endParaRPr lang="de-DE" sz="2400" dirty="0" smtClean="0"/>
          </a:p>
          <a:p>
            <a:r>
              <a:rPr lang="de-DE" sz="2400" dirty="0" smtClean="0"/>
              <a:t>Bild 1 und 2: Julia </a:t>
            </a:r>
            <a:r>
              <a:rPr lang="de-DE" sz="2400" dirty="0" err="1" smtClean="0"/>
              <a:t>Mauel</a:t>
            </a:r>
            <a:r>
              <a:rPr lang="de-DE" sz="2400" dirty="0" smtClean="0"/>
              <a:t>, 2016</a:t>
            </a:r>
          </a:p>
          <a:p>
            <a:r>
              <a:rPr lang="de-DE" sz="2400" dirty="0"/>
              <a:t>Bild </a:t>
            </a:r>
            <a:r>
              <a:rPr lang="de-DE" sz="2400" dirty="0" smtClean="0"/>
              <a:t>3: </a:t>
            </a:r>
            <a:r>
              <a:rPr lang="de-DE" sz="2400" dirty="0" smtClean="0">
                <a:hlinkClick r:id="rId3"/>
              </a:rPr>
              <a:t>http</a:t>
            </a:r>
            <a:r>
              <a:rPr lang="de-DE" sz="2400" dirty="0">
                <a:hlinkClick r:id="rId3"/>
              </a:rPr>
              <a:t>://</a:t>
            </a:r>
            <a:r>
              <a:rPr lang="de-DE" sz="2400" dirty="0" smtClean="0">
                <a:hlinkClick r:id="rId3"/>
              </a:rPr>
              <a:t>www.projektieren.de/projektierung/landingpage-tutorial-teil-5a-einnahmen-nach-3-monaten.html</a:t>
            </a:r>
            <a:endParaRPr lang="de-DE" sz="2400" dirty="0" smtClean="0"/>
          </a:p>
          <a:p>
            <a:r>
              <a:rPr lang="de-DE" sz="2400" dirty="0" smtClean="0"/>
              <a:t>Bild 4: </a:t>
            </a:r>
            <a:r>
              <a:rPr lang="de-DE" sz="2400" dirty="0" smtClean="0">
                <a:hlinkClick r:id="rId4"/>
              </a:rPr>
              <a:t>https</a:t>
            </a:r>
            <a:r>
              <a:rPr lang="de-DE" sz="2400" dirty="0">
                <a:hlinkClick r:id="rId4"/>
              </a:rPr>
              <a:t>://</a:t>
            </a:r>
            <a:r>
              <a:rPr lang="de-DE" sz="2400" dirty="0" smtClean="0">
                <a:hlinkClick r:id="rId4"/>
              </a:rPr>
              <a:t>t1.ftcdn.net/jpg/00/47/36/20/240_F_47362025_yK681iD7WAk4CXs09j1EURxduJfWmhQa.jpg</a:t>
            </a:r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03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dirty="0" smtClean="0"/>
              <a:t>Danke für Eure Aufmerksamkeit!</a:t>
            </a:r>
            <a:endParaRPr lang="de-DE" sz="4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78" y="3251579"/>
            <a:ext cx="4235828" cy="283175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07977" y="608333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56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520" y="389098"/>
            <a:ext cx="8497233" cy="1609344"/>
          </a:xfrm>
        </p:spPr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5383" y="1608320"/>
            <a:ext cx="10058400" cy="40507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Informationen zum Spiel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Spielbeschreibung</a:t>
            </a:r>
          </a:p>
          <a:p>
            <a:pPr marL="731520" lvl="1" indent="-457200">
              <a:buFont typeface="+mj-lt"/>
              <a:buAutoNum type="alphaLcParenR"/>
            </a:pPr>
            <a:r>
              <a:rPr lang="de-DE" sz="2400" dirty="0" smtClean="0"/>
              <a:t>Grafik</a:t>
            </a:r>
          </a:p>
          <a:p>
            <a:pPr marL="731520" lvl="1" indent="-457200">
              <a:buFont typeface="+mj-lt"/>
              <a:buAutoNum type="alphaLcParenR"/>
            </a:pPr>
            <a:r>
              <a:rPr lang="de-DE" sz="2400" dirty="0" smtClean="0"/>
              <a:t>Spielbeginn</a:t>
            </a:r>
          </a:p>
          <a:p>
            <a:pPr marL="731520" lvl="1" indent="-457200">
              <a:buFont typeface="+mj-lt"/>
              <a:buAutoNum type="alphaLcParenR"/>
            </a:pPr>
            <a:r>
              <a:rPr lang="de-DE" sz="2400" dirty="0" smtClean="0"/>
              <a:t>Spielverlauf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Projektbeschreibung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Vor dem Spiel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Während dem Spiel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Nach dem Spiel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Fazit der Teilnehmer zum Spiel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Quelle</a:t>
            </a:r>
          </a:p>
          <a:p>
            <a:pPr marL="0" indent="0">
              <a:buNone/>
            </a:pPr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130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792" y="484632"/>
            <a:ext cx="10058400" cy="1609344"/>
          </a:xfrm>
        </p:spPr>
        <p:txBody>
          <a:bodyPr/>
          <a:lstStyle/>
          <a:p>
            <a:r>
              <a:rPr lang="de-DE" dirty="0" smtClean="0"/>
              <a:t>1. Informationen zum 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Erscheinungsjahr: 2011</a:t>
            </a:r>
          </a:p>
          <a:p>
            <a:r>
              <a:rPr lang="de-DE" sz="2400" dirty="0" smtClean="0"/>
              <a:t>Entwickler/Publisher: McKinney, Urban Ministries of Durham</a:t>
            </a:r>
          </a:p>
          <a:p>
            <a:r>
              <a:rPr lang="de-DE" sz="2400" dirty="0" smtClean="0"/>
              <a:t>Dauer: 15-20 min</a:t>
            </a:r>
          </a:p>
          <a:p>
            <a:r>
              <a:rPr lang="de-DE" sz="2400" dirty="0" smtClean="0"/>
              <a:t>Genre: </a:t>
            </a:r>
            <a:r>
              <a:rPr lang="de-DE" sz="2400" dirty="0" err="1" smtClean="0"/>
              <a:t>Serious</a:t>
            </a:r>
            <a:r>
              <a:rPr lang="de-DE" sz="2400" dirty="0" smtClean="0"/>
              <a:t> Game, </a:t>
            </a:r>
            <a:r>
              <a:rPr lang="de-DE" sz="2400" dirty="0" err="1" smtClean="0"/>
              <a:t>Social</a:t>
            </a:r>
            <a:r>
              <a:rPr lang="de-DE" sz="2400" dirty="0" smtClean="0"/>
              <a:t> Impact Game</a:t>
            </a:r>
          </a:p>
          <a:p>
            <a:r>
              <a:rPr lang="de-DE" sz="2400" dirty="0" smtClean="0"/>
              <a:t>Keine USK oder andere Altersbeschränkungen</a:t>
            </a:r>
          </a:p>
          <a:p>
            <a:r>
              <a:rPr lang="de-DE" sz="2400" dirty="0" smtClean="0"/>
              <a:t>Das Spiel ist kostenlos</a:t>
            </a:r>
          </a:p>
          <a:p>
            <a:r>
              <a:rPr lang="de-DE" sz="2400" dirty="0" smtClean="0"/>
              <a:t>Offizielle Webseite: playspent.org </a:t>
            </a:r>
          </a:p>
          <a:p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52" t="41978" r="19967" b="34701"/>
          <a:stretch/>
        </p:blipFill>
        <p:spPr bwMode="auto">
          <a:xfrm>
            <a:off x="8093122" y="3903260"/>
            <a:ext cx="3016156" cy="170597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7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107668" cy="1609344"/>
          </a:xfrm>
        </p:spPr>
        <p:txBody>
          <a:bodyPr/>
          <a:lstStyle/>
          <a:p>
            <a:r>
              <a:rPr lang="de-DE" dirty="0" smtClean="0"/>
              <a:t>2. Spielbeschreibung </a:t>
            </a:r>
            <a:endParaRPr lang="de-DE" dirty="0"/>
          </a:p>
        </p:txBody>
      </p:sp>
      <p:pic>
        <p:nvPicPr>
          <p:cNvPr id="4" name="Inhaltsplatzhalter 3" descr="SPENT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9977" r="1991" b="1071"/>
          <a:stretch/>
        </p:blipFill>
        <p:spPr>
          <a:xfrm>
            <a:off x="1467293" y="1951638"/>
            <a:ext cx="9350907" cy="4172716"/>
          </a:xfrm>
        </p:spPr>
      </p:pic>
    </p:spTree>
    <p:extLst>
      <p:ext uri="{BB962C8B-B14F-4D97-AF65-F5344CB8AC3E}">
        <p14:creationId xmlns:p14="http://schemas.microsoft.com/office/powerpoint/2010/main" val="23298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dirty="0"/>
              <a:t>a</a:t>
            </a:r>
            <a:r>
              <a:rPr lang="de-DE" dirty="0" smtClean="0"/>
              <a:t>) Grafik</a:t>
            </a:r>
            <a:endParaRPr lang="de-DE" dirty="0"/>
          </a:p>
        </p:txBody>
      </p:sp>
      <p:pic>
        <p:nvPicPr>
          <p:cNvPr id="4" name="Inhaltsplatzhalter 3" descr="SPENT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21004" r="1439" b="2941"/>
          <a:stretch/>
        </p:blipFill>
        <p:spPr>
          <a:xfrm>
            <a:off x="1069849" y="1916470"/>
            <a:ext cx="10405438" cy="4382888"/>
          </a:xfrm>
        </p:spPr>
      </p:pic>
    </p:spTree>
    <p:extLst>
      <p:ext uri="{BB962C8B-B14F-4D97-AF65-F5344CB8AC3E}">
        <p14:creationId xmlns:p14="http://schemas.microsoft.com/office/powerpoint/2010/main" val="393617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dirty="0"/>
              <a:t>b</a:t>
            </a:r>
            <a:r>
              <a:rPr lang="de-DE" dirty="0" smtClean="0"/>
              <a:t>) Spielbeginn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$1000 Gespartes für den Rest des Monats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Auswahl zwischen einer von drei Jobmöglichkeiten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Entscheidung: Krankenversicherung: ja oder nein? Wenn ja, welche?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Wo will man wohnen? (</a:t>
            </a:r>
            <a:r>
              <a:rPr lang="de-DE" sz="2400" dirty="0">
                <a:sym typeface="Wingdings" panose="05000000000000000000" pitchFamily="2" charset="2"/>
              </a:rPr>
              <a:t>l</a:t>
            </a:r>
            <a:r>
              <a:rPr lang="de-DE" sz="2400" dirty="0" smtClean="0">
                <a:sym typeface="Wingdings" panose="05000000000000000000" pitchFamily="2" charset="2"/>
              </a:rPr>
              <a:t>ändlich, städtisch)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 Miete und Krankenversicherung werden bereits abgezogen von den $1000</a:t>
            </a:r>
            <a:endParaRPr lang="de-DE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856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c) Spielverlauf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3" y="1711975"/>
            <a:ext cx="10058400" cy="405079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Für jeden Tag des Monats muss jeweils eine Entscheidung getroffen werden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 Beispiel: </a:t>
            </a:r>
            <a:endParaRPr lang="de-D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b="4431"/>
          <a:stretch/>
        </p:blipFill>
        <p:spPr bwMode="auto">
          <a:xfrm>
            <a:off x="2697112" y="2210938"/>
            <a:ext cx="7647891" cy="458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9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Projektbeschreibung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9473" y="1902536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8 Jugendliche im Alter von 16 – 18 Jahren </a:t>
            </a:r>
          </a:p>
          <a:p>
            <a:r>
              <a:rPr lang="de-DE" sz="2400" dirty="0" smtClean="0"/>
              <a:t>2 Gruppen mit jeweils 4 Teilnehmern</a:t>
            </a:r>
          </a:p>
          <a:p>
            <a:r>
              <a:rPr lang="de-DE" sz="2400" dirty="0" smtClean="0"/>
              <a:t>Vor dem Spiel: Diskussionsanregung </a:t>
            </a:r>
          </a:p>
          <a:p>
            <a:r>
              <a:rPr lang="de-DE" sz="2400" dirty="0" smtClean="0"/>
              <a:t>Während dem Spiel: Hinweis auf ethische </a:t>
            </a:r>
          </a:p>
          <a:p>
            <a:pPr marL="0" indent="0">
              <a:buNone/>
            </a:pPr>
            <a:r>
              <a:rPr lang="de-DE" sz="2400" dirty="0" smtClean="0"/>
              <a:t>  Entscheidungsaspekte</a:t>
            </a:r>
            <a:endParaRPr lang="de-DE" sz="2400" dirty="0"/>
          </a:p>
          <a:p>
            <a:r>
              <a:rPr lang="de-DE" sz="2400" dirty="0" smtClean="0"/>
              <a:t>Nach dem Spiel: gemeinsame Reflexion </a:t>
            </a:r>
          </a:p>
          <a:p>
            <a:endParaRPr lang="de-DE" sz="2400" dirty="0"/>
          </a:p>
          <a:p>
            <a:pPr>
              <a:buFont typeface="Wingdings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Spiel geeignet zur Heranführung an das Thema 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   Armut </a:t>
            </a:r>
            <a:endParaRPr lang="de-DE" sz="2400" dirty="0" smtClean="0"/>
          </a:p>
          <a:p>
            <a:endParaRPr lang="de-DE" dirty="0"/>
          </a:p>
          <a:p>
            <a:endParaRPr lang="de-DE" dirty="0" smtClean="0"/>
          </a:p>
          <a:p>
            <a:pPr marL="274320" lvl="1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806518" y="602464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1</a:t>
            </a:r>
          </a:p>
        </p:txBody>
      </p:sp>
    </p:spTree>
    <p:extLst>
      <p:ext uri="{BB962C8B-B14F-4D97-AF65-F5344CB8AC3E}">
        <p14:creationId xmlns:p14="http://schemas.microsoft.com/office/powerpoint/2010/main" val="25823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Vor dem 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u="sng" dirty="0" smtClean="0"/>
              <a:t>Welche Ausgaben können innerhalb eines Monats auf einen zukommen?</a:t>
            </a:r>
          </a:p>
          <a:p>
            <a:endParaRPr lang="de-DE" sz="2400" dirty="0" smtClean="0"/>
          </a:p>
          <a:p>
            <a:pPr lvl="1"/>
            <a:r>
              <a:rPr lang="de-DE" sz="2400" dirty="0" smtClean="0"/>
              <a:t>Nahrung, Kleidung, Miete, Strom, Wasser, Autokosten (Benzin, Versicherung etc.), Transportkosten generell</a:t>
            </a:r>
          </a:p>
          <a:p>
            <a:pPr lvl="1"/>
            <a:r>
              <a:rPr lang="de-DE" sz="2400" dirty="0" smtClean="0"/>
              <a:t>Eventuelle Reparaturkosten (für Auto, Wohnung etc.)</a:t>
            </a:r>
          </a:p>
        </p:txBody>
      </p:sp>
    </p:spTree>
    <p:extLst>
      <p:ext uri="{BB962C8B-B14F-4D97-AF65-F5344CB8AC3E}">
        <p14:creationId xmlns:p14="http://schemas.microsoft.com/office/powerpoint/2010/main" val="4335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480</Words>
  <Application>Microsoft Macintosh PowerPoint</Application>
  <PresentationFormat>Benutzerdefiniert</PresentationFormat>
  <Paragraphs>76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Holzart</vt:lpstr>
      <vt:lpstr>SPENT</vt:lpstr>
      <vt:lpstr>Inhalt</vt:lpstr>
      <vt:lpstr>1. Informationen zum Spiel</vt:lpstr>
      <vt:lpstr>2. Spielbeschreibung </vt:lpstr>
      <vt:lpstr>2a) Grafik</vt:lpstr>
      <vt:lpstr>2b) Spielbeginn</vt:lpstr>
      <vt:lpstr>2c) Spielverlauf</vt:lpstr>
      <vt:lpstr>3. Projektbeschreibung</vt:lpstr>
      <vt:lpstr>4. Vor dem Spiel</vt:lpstr>
      <vt:lpstr>5. Während dem Spiel</vt:lpstr>
      <vt:lpstr>6. Nach dem Spiel</vt:lpstr>
      <vt:lpstr>7. Fazit der Teilnehmer zum Spiel</vt:lpstr>
      <vt:lpstr>8. Quelle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SPENT</dc:title>
  <dc:creator>Armin Mauel</dc:creator>
  <cp:lastModifiedBy>Maike Groen</cp:lastModifiedBy>
  <cp:revision>33</cp:revision>
  <dcterms:created xsi:type="dcterms:W3CDTF">2016-04-09T12:29:03Z</dcterms:created>
  <dcterms:modified xsi:type="dcterms:W3CDTF">2016-11-07T11:20:06Z</dcterms:modified>
</cp:coreProperties>
</file>