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2" r:id="rId2"/>
    <p:sldId id="311" r:id="rId3"/>
    <p:sldId id="280" r:id="rId4"/>
    <p:sldId id="313" r:id="rId5"/>
    <p:sldId id="314" r:id="rId6"/>
    <p:sldId id="297" r:id="rId7"/>
    <p:sldId id="318" r:id="rId8"/>
    <p:sldId id="317" r:id="rId9"/>
    <p:sldId id="316" r:id="rId10"/>
    <p:sldId id="324" r:id="rId11"/>
    <p:sldId id="325" r:id="rId12"/>
    <p:sldId id="331" r:id="rId13"/>
    <p:sldId id="329" r:id="rId14"/>
    <p:sldId id="326" r:id="rId15"/>
    <p:sldId id="327" r:id="rId16"/>
    <p:sldId id="328" r:id="rId17"/>
    <p:sldId id="337" r:id="rId18"/>
    <p:sldId id="330" r:id="rId19"/>
    <p:sldId id="333" r:id="rId20"/>
    <p:sldId id="334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138"/>
    <a:srgbClr val="181703"/>
    <a:srgbClr val="CB8C11"/>
    <a:srgbClr val="0E66D1"/>
    <a:srgbClr val="6BBCFD"/>
    <a:srgbClr val="67CE5C"/>
    <a:srgbClr val="7BA574"/>
    <a:srgbClr val="159C4F"/>
    <a:srgbClr val="3485E0"/>
    <a:srgbClr val="415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234" y="234"/>
      </p:cViewPr>
      <p:guideLst>
        <p:guide orient="horz" pos="11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B232F-DF7B-4829-8B69-C67D4BAA3230}" type="datetimeFigureOut">
              <a:rPr lang="de-DE" smtClean="0"/>
              <a:t>02.10.2016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8DE93-500F-4C7E-8A0E-DB644D6419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2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8DE93-500F-4C7E-8A0E-DB644D64192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381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8DE93-500F-4C7E-8A0E-DB644D64192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534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8DE93-500F-4C7E-8A0E-DB644D64192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390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8DE93-500F-4C7E-8A0E-DB644D64192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464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8DE93-500F-4C7E-8A0E-DB644D64192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014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8DE93-500F-4C7E-8A0E-DB644D64192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276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8DE93-500F-4C7E-8A0E-DB644D64192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824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8DE93-500F-4C7E-8A0E-DB644D64192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767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8DE93-500F-4C7E-8A0E-DB644D64192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251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8DE93-500F-4C7E-8A0E-DB644D64192E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574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8DE93-500F-4C7E-8A0E-DB644D64192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25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8DE93-500F-4C7E-8A0E-DB644D64192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218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8DE93-500F-4C7E-8A0E-DB644D64192E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711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8DE93-500F-4C7E-8A0E-DB644D64192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95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8DE93-500F-4C7E-8A0E-DB644D64192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914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8DE93-500F-4C7E-8A0E-DB644D64192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806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8DE93-500F-4C7E-8A0E-DB644D64192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496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8DE93-500F-4C7E-8A0E-DB644D64192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411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8DE93-500F-4C7E-8A0E-DB644D64192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455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8DE93-500F-4C7E-8A0E-DB644D64192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70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70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750"/>
    </mc:Choice>
    <mc:Fallback xmlns="">
      <p:transition advClick="0" advTm="1975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0" y="6399212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 </a:t>
            </a:r>
            <a:fld id="{C58DB17B-8FF1-4707-BB35-0B0C2ECDD050}" type="slidenum">
              <a:rPr lang="de-D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3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p14:dur="10" advClick="0" advTm="19750"/>
    </mc:Choice>
    <mc:Fallback xmlns="">
      <p:transition advClick="0" advTm="19750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870"/>
            <a:ext cx="12206528" cy="68554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454"/>
            <a:ext cx="12191999" cy="36670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-8" y="6494454"/>
            <a:ext cx="12192001" cy="363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-1" y="6496034"/>
            <a:ext cx="1495425" cy="365125"/>
          </a:xfrm>
        </p:spPr>
        <p:txBody>
          <a:bodyPr/>
          <a:lstStyle/>
          <a:p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 </a:t>
            </a:r>
            <a:fld id="{C58DB17B-8FF1-4707-BB35-0B0C2ECDD050}" type="slidenum">
              <a:rPr lang="de-D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691108" y="955697"/>
            <a:ext cx="8809784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7200" b="1" dirty="0" err="1" smtClean="0">
                <a:solidFill>
                  <a:schemeClr val="bg1">
                    <a:lumMod val="95000"/>
                  </a:schemeClr>
                </a:solidFill>
              </a:rPr>
              <a:t>Pecha</a:t>
            </a:r>
            <a:r>
              <a:rPr lang="de-DE" sz="72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7200" b="1" dirty="0" err="1" smtClean="0">
                <a:solidFill>
                  <a:schemeClr val="bg1">
                    <a:lumMod val="95000"/>
                  </a:schemeClr>
                </a:solidFill>
              </a:rPr>
              <a:t>Kucha</a:t>
            </a:r>
            <a:r>
              <a:rPr lang="de-DE" sz="7200" b="1" dirty="0" smtClean="0">
                <a:solidFill>
                  <a:schemeClr val="bg1">
                    <a:lumMod val="95000"/>
                  </a:schemeClr>
                </a:solidFill>
              </a:rPr>
              <a:t> - Vorlage </a:t>
            </a:r>
            <a:br>
              <a:rPr lang="de-DE" sz="7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72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de-DE" sz="7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7200" b="1" dirty="0" smtClean="0">
                <a:solidFill>
                  <a:schemeClr val="bg1">
                    <a:lumMod val="95000"/>
                  </a:schemeClr>
                </a:solidFill>
              </a:rPr>
              <a:t>mit optischem </a:t>
            </a:r>
            <a:br>
              <a:rPr lang="de-DE" sz="7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7200" b="1" dirty="0" smtClean="0">
                <a:solidFill>
                  <a:schemeClr val="bg1">
                    <a:lumMod val="95000"/>
                  </a:schemeClr>
                </a:solidFill>
              </a:rPr>
              <a:t>Folienübergang</a:t>
            </a:r>
            <a:r>
              <a:rPr lang="de-DE" sz="7200" dirty="0" smtClean="0"/>
              <a:t/>
            </a:r>
            <a:br>
              <a:rPr lang="de-DE" sz="7200" dirty="0" smtClean="0"/>
            </a:br>
            <a:endParaRPr lang="de-DE" sz="72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2512695"/>
            <a:ext cx="12191994" cy="337351"/>
          </a:xfrm>
          <a:prstGeom prst="rect">
            <a:avLst/>
          </a:prstGeom>
        </p:spPr>
      </p:pic>
      <p:sp>
        <p:nvSpPr>
          <p:cNvPr id="11" name="Foliennummernplatzhalter 7"/>
          <p:cNvSpPr txBox="1">
            <a:spLocks/>
          </p:cNvSpPr>
          <p:nvPr/>
        </p:nvSpPr>
        <p:spPr>
          <a:xfrm>
            <a:off x="28573" y="2484921"/>
            <a:ext cx="1495425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 </a:t>
            </a:r>
            <a:fld id="{C58DB17B-8FF1-4707-BB35-0B0C2ECDD050}" type="slidenum">
              <a:rPr lang="de-D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r>
              <a:rPr lang="de-D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66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750"/>
    </mc:Choice>
    <mc:Fallback xmlns="">
      <p:transition advClick="0" advTm="19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13396"/>
            <a:ext cx="12206528" cy="685546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55" y="2806985"/>
            <a:ext cx="5033248" cy="377493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454"/>
            <a:ext cx="12191999" cy="36670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-7" y="6490133"/>
            <a:ext cx="12192001" cy="363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-1" y="6496034"/>
            <a:ext cx="1495425" cy="365125"/>
          </a:xfrm>
        </p:spPr>
        <p:txBody>
          <a:bodyPr/>
          <a:lstStyle/>
          <a:p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 </a:t>
            </a:r>
            <a:fld id="{C58DB17B-8FF1-4707-BB35-0B0C2ECDD050}" type="slidenum">
              <a:rPr lang="de-D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00417" y="322620"/>
            <a:ext cx="11707224" cy="6624893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r>
              <a:rPr lang="de-DE" sz="3800" b="1" dirty="0">
                <a:solidFill>
                  <a:schemeClr val="bg1">
                    <a:lumMod val="95000"/>
                  </a:schemeClr>
                </a:solidFill>
              </a:rPr>
              <a:t>In dieser Vorlage folgen jetzt einige Folien, </a:t>
            </a:r>
            <a:r>
              <a:rPr lang="de-DE" sz="3800" b="1" dirty="0" smtClean="0">
                <a:solidFill>
                  <a:schemeClr val="bg1">
                    <a:lumMod val="95000"/>
                  </a:schemeClr>
                </a:solidFill>
              </a:rPr>
              <a:t>die aus dem Projekt </a:t>
            </a:r>
            <a:r>
              <a:rPr lang="de-DE" sz="38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Spielfiguren </a:t>
            </a:r>
            <a:r>
              <a:rPr lang="de-DE" sz="38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im </a:t>
            </a:r>
            <a:r>
              <a:rPr lang="de-DE" sz="38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Sucher</a:t>
            </a:r>
            <a:r>
              <a:rPr lang="de-DE" sz="3800" b="1" dirty="0" smtClean="0">
                <a:solidFill>
                  <a:schemeClr val="bg1">
                    <a:lumMod val="95000"/>
                  </a:schemeClr>
                </a:solidFill>
              </a:rPr>
              <a:t>* stammen </a:t>
            </a:r>
            <a:r>
              <a:rPr lang="de-DE" sz="3800" b="1" dirty="0" smtClean="0">
                <a:solidFill>
                  <a:schemeClr val="bg1">
                    <a:lumMod val="95000"/>
                  </a:schemeClr>
                </a:solidFill>
              </a:rPr>
              <a:t>- </a:t>
            </a:r>
            <a:r>
              <a:rPr lang="de-DE" sz="3800" b="1" dirty="0" smtClean="0">
                <a:solidFill>
                  <a:schemeClr val="bg1">
                    <a:lumMod val="95000"/>
                  </a:schemeClr>
                </a:solidFill>
              </a:rPr>
              <a:t>einem niederschwelligen Ansatz, zum </a:t>
            </a:r>
            <a:r>
              <a:rPr lang="de-DE" sz="3800" b="1" dirty="0">
                <a:solidFill>
                  <a:schemeClr val="bg1">
                    <a:lumMod val="95000"/>
                  </a:schemeClr>
                </a:solidFill>
              </a:rPr>
              <a:t>kreativen Einstieg in das Thema </a:t>
            </a:r>
            <a:r>
              <a:rPr lang="de-DE" sz="3800" b="1" dirty="0" smtClean="0">
                <a:solidFill>
                  <a:schemeClr val="bg1">
                    <a:lumMod val="95000"/>
                  </a:schemeClr>
                </a:solidFill>
              </a:rPr>
              <a:t>„digitale </a:t>
            </a:r>
            <a:r>
              <a:rPr lang="de-DE" sz="3800" b="1" dirty="0">
                <a:solidFill>
                  <a:schemeClr val="bg1">
                    <a:lumMod val="95000"/>
                  </a:schemeClr>
                </a:solidFill>
              </a:rPr>
              <a:t>Spielwelten</a:t>
            </a:r>
            <a:r>
              <a:rPr lang="de-DE" sz="3800" b="1" dirty="0" smtClean="0">
                <a:solidFill>
                  <a:schemeClr val="bg1">
                    <a:lumMod val="95000"/>
                  </a:schemeClr>
                </a:solidFill>
              </a:rPr>
              <a:t>“. </a:t>
            </a:r>
            <a:endParaRPr lang="de-DE" sz="3800" b="1" dirty="0">
              <a:solidFill>
                <a:schemeClr val="bg1">
                  <a:lumMod val="95000"/>
                </a:schemeClr>
              </a:solidFill>
            </a:endParaRPr>
          </a:p>
          <a:p>
            <a:endParaRPr lang="de-DE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de-DE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bg1">
                    <a:lumMod val="95000"/>
                  </a:schemeClr>
                </a:solidFill>
              </a:rPr>
              <a:t>*  Projekt-Ablauf </a:t>
            </a:r>
            <a:r>
              <a:rPr lang="de-DE" sz="2400" b="1" dirty="0">
                <a:solidFill>
                  <a:schemeClr val="bg1">
                    <a:lumMod val="95000"/>
                  </a:schemeClr>
                </a:solidFill>
              </a:rPr>
              <a:t>(Workshop-</a:t>
            </a:r>
            <a:r>
              <a:rPr lang="de-DE" sz="2400" b="1" dirty="0" err="1">
                <a:solidFill>
                  <a:schemeClr val="bg1">
                    <a:lumMod val="95000"/>
                  </a:schemeClr>
                </a:solidFill>
              </a:rPr>
              <a:t>Speedrun</a:t>
            </a:r>
            <a:r>
              <a:rPr lang="de-DE" sz="24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br>
              <a:rPr lang="de-DE" sz="2400" b="1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de-DE" sz="12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sz="2400" b="1" dirty="0">
                <a:solidFill>
                  <a:schemeClr val="bg1">
                    <a:lumMod val="95000"/>
                  </a:schemeClr>
                </a:solidFill>
              </a:rPr>
              <a:t>1. Kleingruppen bilden.</a:t>
            </a:r>
          </a:p>
          <a:p>
            <a:r>
              <a:rPr lang="de-DE" sz="2400" b="1" dirty="0">
                <a:solidFill>
                  <a:schemeClr val="bg1">
                    <a:lumMod val="95000"/>
                  </a:schemeClr>
                </a:solidFill>
              </a:rPr>
              <a:t>2. Kamera und Spielfigur(en) aussuchen.</a:t>
            </a:r>
          </a:p>
          <a:p>
            <a:r>
              <a:rPr lang="de-DE" sz="2400" b="1" dirty="0">
                <a:solidFill>
                  <a:schemeClr val="bg1">
                    <a:lumMod val="95000"/>
                  </a:schemeClr>
                </a:solidFill>
              </a:rPr>
              <a:t>3. Kulissen und Fotoideen finden + Fotos machen.</a:t>
            </a:r>
          </a:p>
          <a:p>
            <a:r>
              <a:rPr lang="de-DE" sz="2400" b="1" dirty="0">
                <a:solidFill>
                  <a:schemeClr val="bg1">
                    <a:lumMod val="95000"/>
                  </a:schemeClr>
                </a:solidFill>
              </a:rPr>
              <a:t>4. Kamera und Spielfigur(en) zurückgeben.</a:t>
            </a:r>
          </a:p>
          <a:p>
            <a:r>
              <a:rPr lang="de-DE" sz="2400" b="1" dirty="0">
                <a:solidFill>
                  <a:schemeClr val="bg1">
                    <a:lumMod val="95000"/>
                  </a:schemeClr>
                </a:solidFill>
              </a:rPr>
              <a:t>5. Fotos und Kurzgeschichte präsentieren.</a:t>
            </a:r>
          </a:p>
          <a:p>
            <a:r>
              <a:rPr lang="de-DE" sz="2000" dirty="0" smtClean="0"/>
              <a:t>  </a:t>
            </a:r>
            <a:endParaRPr lang="de-DE" sz="2000" dirty="0"/>
          </a:p>
          <a:p>
            <a:endParaRPr lang="de-DE" sz="4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423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750"/>
    </mc:Choice>
    <mc:Fallback xmlns="">
      <p:transition advClick="0" advTm="19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13396"/>
            <a:ext cx="12206528" cy="68554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454"/>
            <a:ext cx="12191999" cy="36670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-7" y="6490133"/>
            <a:ext cx="12192001" cy="363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-1" y="6496034"/>
            <a:ext cx="1495425" cy="365125"/>
          </a:xfrm>
        </p:spPr>
        <p:txBody>
          <a:bodyPr/>
          <a:lstStyle/>
          <a:p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 </a:t>
            </a:r>
            <a:fld id="{C58DB17B-8FF1-4707-BB35-0B0C2ECDD050}" type="slidenum">
              <a:rPr lang="de-D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00417" y="-253576"/>
            <a:ext cx="11707224" cy="3608682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r>
              <a:rPr lang="de-DE" sz="44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de-DE" sz="44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3600" b="1" dirty="0" smtClean="0">
                <a:solidFill>
                  <a:schemeClr val="bg1">
                    <a:lumMod val="95000"/>
                  </a:schemeClr>
                </a:solidFill>
              </a:rPr>
              <a:t>Sie können nun </a:t>
            </a:r>
            <a:r>
              <a:rPr lang="de-DE" sz="3600" b="1" dirty="0" smtClean="0">
                <a:solidFill>
                  <a:schemeClr val="bg1">
                    <a:lumMod val="95000"/>
                  </a:schemeClr>
                </a:solidFill>
              </a:rPr>
              <a:t>versuchen, wie </a:t>
            </a:r>
            <a:r>
              <a:rPr lang="de-DE" sz="3600" b="1" dirty="0" smtClean="0">
                <a:solidFill>
                  <a:schemeClr val="bg1">
                    <a:lumMod val="95000"/>
                  </a:schemeClr>
                </a:solidFill>
              </a:rPr>
              <a:t>beim „Power-Point-Karaoke“</a:t>
            </a:r>
            <a:br>
              <a:rPr lang="de-DE" sz="3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3600" b="1" dirty="0" smtClean="0">
                <a:solidFill>
                  <a:schemeClr val="bg1">
                    <a:lumMod val="95000"/>
                  </a:schemeClr>
                </a:solidFill>
              </a:rPr>
              <a:t>(bei dem Vortragende improvisiert fremde Präsentationen halten müssen</a:t>
            </a:r>
            <a:r>
              <a:rPr lang="de-DE" sz="3600" b="1" dirty="0" smtClean="0">
                <a:solidFill>
                  <a:schemeClr val="bg1">
                    <a:lumMod val="95000"/>
                  </a:schemeClr>
                </a:solidFill>
              </a:rPr>
              <a:t>) </a:t>
            </a:r>
            <a:r>
              <a:rPr lang="de-DE" sz="3600" b="1" dirty="0" smtClean="0">
                <a:solidFill>
                  <a:schemeClr val="bg1">
                    <a:lumMod val="95000"/>
                  </a:schemeClr>
                </a:solidFill>
              </a:rPr>
              <a:t>in maximal 20 Sekunden eine kurze Geschichte zum jeweiligen Bild zu erzählen.</a:t>
            </a:r>
            <a:r>
              <a:rPr lang="de-DE" sz="44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de-DE" sz="4400" b="1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de-DE" sz="4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810361" y="4786255"/>
            <a:ext cx="6527776" cy="1423469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r>
              <a:rPr lang="de-DE" sz="4400" b="1" dirty="0" smtClean="0">
                <a:solidFill>
                  <a:schemeClr val="bg1">
                    <a:lumMod val="95000"/>
                  </a:schemeClr>
                </a:solidFill>
              </a:rPr>
              <a:t>Viel Spaß bei Ihrer ersten </a:t>
            </a:r>
            <a:br>
              <a:rPr lang="de-DE" sz="44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4400" b="1" dirty="0" err="1" smtClean="0">
                <a:solidFill>
                  <a:schemeClr val="bg1">
                    <a:lumMod val="95000"/>
                  </a:schemeClr>
                </a:solidFill>
              </a:rPr>
              <a:t>Pecha</a:t>
            </a:r>
            <a:r>
              <a:rPr lang="de-DE" sz="44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4400" b="1" dirty="0" err="1" smtClean="0">
                <a:solidFill>
                  <a:schemeClr val="bg1">
                    <a:lumMod val="95000"/>
                  </a:schemeClr>
                </a:solidFill>
              </a:rPr>
              <a:t>Kucha</a:t>
            </a:r>
            <a:r>
              <a:rPr lang="de-DE" sz="4400" b="1" dirty="0" smtClean="0">
                <a:solidFill>
                  <a:schemeClr val="bg1">
                    <a:lumMod val="95000"/>
                  </a:schemeClr>
                </a:solidFill>
              </a:rPr>
              <a:t>-Präsentation.</a:t>
            </a:r>
            <a:endParaRPr lang="de-DE" sz="4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255"/>
            <a:ext cx="5672575" cy="135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7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750"/>
    </mc:Choice>
    <mc:Fallback xmlns="">
      <p:transition advClick="0" advTm="19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9" b="10584"/>
          <a:stretch/>
        </p:blipFill>
        <p:spPr bwMode="auto">
          <a:xfrm>
            <a:off x="0" y="0"/>
            <a:ext cx="12191994" cy="6853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454"/>
            <a:ext cx="12191999" cy="36670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-7" y="6490133"/>
            <a:ext cx="12192001" cy="363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-1" y="6496034"/>
            <a:ext cx="1495425" cy="365125"/>
          </a:xfrm>
        </p:spPr>
        <p:txBody>
          <a:bodyPr/>
          <a:lstStyle/>
          <a:p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 </a:t>
            </a:r>
            <a:fld id="{C58DB17B-8FF1-4707-BB35-0B0C2ECDD050}" type="slidenum">
              <a:rPr lang="de-D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86677"/>
            <a:ext cx="3524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1166BC"/>
                </a:solidFill>
              </a:rPr>
              <a:t>Foto: Jürgen Sleegers / </a:t>
            </a:r>
            <a:r>
              <a:rPr lang="de-DE" sz="1400" dirty="0">
                <a:solidFill>
                  <a:srgbClr val="1166BC"/>
                </a:solidFill>
              </a:rPr>
              <a:t>CC-BY-NC-SA 3.0</a:t>
            </a:r>
          </a:p>
        </p:txBody>
      </p:sp>
    </p:spTree>
    <p:extLst>
      <p:ext uri="{BB962C8B-B14F-4D97-AF65-F5344CB8AC3E}">
        <p14:creationId xmlns:p14="http://schemas.microsoft.com/office/powerpoint/2010/main" val="72182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750"/>
    </mc:Choice>
    <mc:Fallback xmlns="">
      <p:transition advClick="0" advTm="19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0" b="3951"/>
          <a:stretch/>
        </p:blipFill>
        <p:spPr bwMode="auto">
          <a:xfrm>
            <a:off x="0" y="0"/>
            <a:ext cx="12192007" cy="6853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454"/>
            <a:ext cx="12191999" cy="36670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-7" y="6490133"/>
            <a:ext cx="12192001" cy="363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-1" y="6496034"/>
            <a:ext cx="1495425" cy="365125"/>
          </a:xfrm>
        </p:spPr>
        <p:txBody>
          <a:bodyPr/>
          <a:lstStyle/>
          <a:p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 </a:t>
            </a:r>
            <a:fld id="{C58DB17B-8FF1-4707-BB35-0B0C2ECDD050}" type="slidenum">
              <a:rPr lang="de-D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0" y="6186677"/>
            <a:ext cx="3524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F5ADE1"/>
                </a:solidFill>
              </a:rPr>
              <a:t>Foto: Jürgen Sleegers / </a:t>
            </a:r>
            <a:r>
              <a:rPr lang="de-DE" sz="1400" dirty="0">
                <a:solidFill>
                  <a:srgbClr val="F5ADE1"/>
                </a:solidFill>
              </a:rPr>
              <a:t>CC-BY-NC-SA 3.0</a:t>
            </a:r>
          </a:p>
        </p:txBody>
      </p:sp>
    </p:spTree>
    <p:extLst>
      <p:ext uri="{BB962C8B-B14F-4D97-AF65-F5344CB8AC3E}">
        <p14:creationId xmlns:p14="http://schemas.microsoft.com/office/powerpoint/2010/main" val="284611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750"/>
    </mc:Choice>
    <mc:Fallback xmlns="">
      <p:transition advClick="0" advTm="19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275" b="5522"/>
          <a:stretch/>
        </p:blipFill>
        <p:spPr>
          <a:xfrm>
            <a:off x="-44068" y="-617172"/>
            <a:ext cx="12236067" cy="7470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454"/>
            <a:ext cx="12191999" cy="36670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-7" y="6490133"/>
            <a:ext cx="12192001" cy="363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-1" y="6496034"/>
            <a:ext cx="1495425" cy="365125"/>
          </a:xfrm>
        </p:spPr>
        <p:txBody>
          <a:bodyPr/>
          <a:lstStyle/>
          <a:p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 </a:t>
            </a:r>
            <a:fld id="{C58DB17B-8FF1-4707-BB35-0B0C2ECDD050}" type="slidenum">
              <a:rPr lang="de-D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6186677"/>
            <a:ext cx="3524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41525C"/>
                </a:solidFill>
              </a:rPr>
              <a:t>Foto: Jürgen Sleegers / </a:t>
            </a:r>
            <a:r>
              <a:rPr lang="de-DE" sz="1400" dirty="0">
                <a:solidFill>
                  <a:srgbClr val="41525C"/>
                </a:solidFill>
              </a:rPr>
              <a:t>CC-BY-NC-SA 3.0</a:t>
            </a:r>
          </a:p>
        </p:txBody>
      </p:sp>
    </p:spTree>
    <p:extLst>
      <p:ext uri="{BB962C8B-B14F-4D97-AF65-F5344CB8AC3E}">
        <p14:creationId xmlns:p14="http://schemas.microsoft.com/office/powerpoint/2010/main" val="368737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750"/>
    </mc:Choice>
    <mc:Fallback xmlns="">
      <p:transition advClick="0" advTm="19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0" b="3873"/>
          <a:stretch/>
        </p:blipFill>
        <p:spPr>
          <a:xfrm>
            <a:off x="1" y="-25052"/>
            <a:ext cx="12191994" cy="6889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454"/>
            <a:ext cx="12191999" cy="36670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-7" y="6490133"/>
            <a:ext cx="12192001" cy="363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-1" y="6496034"/>
            <a:ext cx="1495425" cy="365125"/>
          </a:xfrm>
        </p:spPr>
        <p:txBody>
          <a:bodyPr/>
          <a:lstStyle/>
          <a:p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 </a:t>
            </a:r>
            <a:fld id="{C58DB17B-8FF1-4707-BB35-0B0C2ECDD050}" type="slidenum">
              <a:rPr lang="de-D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0" y="6186677"/>
            <a:ext cx="3524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</a:rPr>
              <a:t>Foto: Jürgen Sleegers / </a:t>
            </a:r>
            <a:r>
              <a:rPr lang="de-DE" sz="1400" dirty="0">
                <a:solidFill>
                  <a:schemeClr val="bg1">
                    <a:lumMod val="95000"/>
                  </a:schemeClr>
                </a:solidFill>
              </a:rPr>
              <a:t>CC-BY-NC-SA 3.0</a:t>
            </a:r>
          </a:p>
        </p:txBody>
      </p:sp>
    </p:spTree>
    <p:extLst>
      <p:ext uri="{BB962C8B-B14F-4D97-AF65-F5344CB8AC3E}">
        <p14:creationId xmlns:p14="http://schemas.microsoft.com/office/powerpoint/2010/main" val="5830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750"/>
    </mc:Choice>
    <mc:Fallback xmlns="">
      <p:transition advClick="0" advTm="19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" b="15197"/>
          <a:stretch/>
        </p:blipFill>
        <p:spPr>
          <a:xfrm>
            <a:off x="0" y="-162840"/>
            <a:ext cx="12212877" cy="7052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454"/>
            <a:ext cx="12191999" cy="36670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-7" y="6490133"/>
            <a:ext cx="12192001" cy="363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-1" y="6496034"/>
            <a:ext cx="1495425" cy="365125"/>
          </a:xfrm>
        </p:spPr>
        <p:txBody>
          <a:bodyPr/>
          <a:lstStyle/>
          <a:p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 </a:t>
            </a:r>
            <a:fld id="{C58DB17B-8FF1-4707-BB35-0B0C2ECDD050}" type="slidenum">
              <a:rPr lang="de-D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0" y="6186677"/>
            <a:ext cx="3524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3485E0"/>
                </a:solidFill>
              </a:rPr>
              <a:t>Foto: Jürgen Sleegers / </a:t>
            </a:r>
            <a:r>
              <a:rPr lang="de-DE" sz="1400" dirty="0">
                <a:solidFill>
                  <a:srgbClr val="3485E0"/>
                </a:solidFill>
              </a:rPr>
              <a:t>CC-BY-NC-SA 3.0</a:t>
            </a:r>
          </a:p>
        </p:txBody>
      </p:sp>
    </p:spTree>
    <p:extLst>
      <p:ext uri="{BB962C8B-B14F-4D97-AF65-F5344CB8AC3E}">
        <p14:creationId xmlns:p14="http://schemas.microsoft.com/office/powerpoint/2010/main" val="222723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750"/>
    </mc:Choice>
    <mc:Fallback xmlns="">
      <p:transition advClick="0" advTm="19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8171"/>
          <a:stretch/>
        </p:blipFill>
        <p:spPr bwMode="auto">
          <a:xfrm>
            <a:off x="6" y="0"/>
            <a:ext cx="12191994" cy="6853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454"/>
            <a:ext cx="12191999" cy="36670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-7" y="6490133"/>
            <a:ext cx="12192001" cy="363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-1" y="6496034"/>
            <a:ext cx="1495425" cy="365125"/>
          </a:xfrm>
        </p:spPr>
        <p:txBody>
          <a:bodyPr/>
          <a:lstStyle/>
          <a:p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 </a:t>
            </a:r>
            <a:fld id="{C58DB17B-8FF1-4707-BB35-0B0C2ECDD050}" type="slidenum">
              <a:rPr lang="de-D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0" y="6186677"/>
            <a:ext cx="3524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159C4F"/>
                </a:solidFill>
              </a:rPr>
              <a:t>Foto: Jürgen Sleegers / </a:t>
            </a:r>
            <a:r>
              <a:rPr lang="de-DE" sz="1400" dirty="0">
                <a:solidFill>
                  <a:srgbClr val="159C4F"/>
                </a:solidFill>
              </a:rPr>
              <a:t>CC-BY-NC-SA 3.0</a:t>
            </a:r>
          </a:p>
        </p:txBody>
      </p:sp>
    </p:spTree>
    <p:extLst>
      <p:ext uri="{BB962C8B-B14F-4D97-AF65-F5344CB8AC3E}">
        <p14:creationId xmlns:p14="http://schemas.microsoft.com/office/powerpoint/2010/main" val="57758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750"/>
    </mc:Choice>
    <mc:Fallback xmlns="">
      <p:transition advClick="0" advTm="19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" b="6565"/>
          <a:stretch/>
        </p:blipFill>
        <p:spPr bwMode="auto">
          <a:xfrm>
            <a:off x="0" y="-50104"/>
            <a:ext cx="12242890" cy="6889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454"/>
            <a:ext cx="12191999" cy="36670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-7" y="6490133"/>
            <a:ext cx="12192001" cy="363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-1" y="6496034"/>
            <a:ext cx="1495425" cy="365125"/>
          </a:xfrm>
        </p:spPr>
        <p:txBody>
          <a:bodyPr/>
          <a:lstStyle/>
          <a:p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 </a:t>
            </a:r>
            <a:fld id="{C58DB17B-8FF1-4707-BB35-0B0C2ECDD050}" type="slidenum">
              <a:rPr lang="de-D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6186677"/>
            <a:ext cx="3524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67CE5C"/>
                </a:solidFill>
              </a:rPr>
              <a:t>Foto: Jürgen Sleegers / </a:t>
            </a:r>
            <a:r>
              <a:rPr lang="de-DE" sz="1400" dirty="0">
                <a:solidFill>
                  <a:srgbClr val="67CE5C"/>
                </a:solidFill>
              </a:rPr>
              <a:t>CC-BY-NC-SA 3.0</a:t>
            </a:r>
          </a:p>
        </p:txBody>
      </p:sp>
    </p:spTree>
    <p:extLst>
      <p:ext uri="{BB962C8B-B14F-4D97-AF65-F5344CB8AC3E}">
        <p14:creationId xmlns:p14="http://schemas.microsoft.com/office/powerpoint/2010/main" val="200296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750"/>
    </mc:Choice>
    <mc:Fallback xmlns="">
      <p:transition advClick="0" advTm="19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/>
          <a:stretch/>
        </p:blipFill>
        <p:spPr>
          <a:xfrm>
            <a:off x="0" y="-50105"/>
            <a:ext cx="12191994" cy="6903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454"/>
            <a:ext cx="12191999" cy="36670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-7" y="6490133"/>
            <a:ext cx="12192001" cy="363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-1" y="6496034"/>
            <a:ext cx="1495425" cy="365125"/>
          </a:xfrm>
        </p:spPr>
        <p:txBody>
          <a:bodyPr/>
          <a:lstStyle/>
          <a:p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 </a:t>
            </a:r>
            <a:fld id="{C58DB17B-8FF1-4707-BB35-0B0C2ECDD050}" type="slidenum">
              <a:rPr lang="de-D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6186677"/>
            <a:ext cx="3524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E66D1"/>
                </a:solidFill>
              </a:rPr>
              <a:t>Foto: Jürgen Sleegers / </a:t>
            </a:r>
            <a:r>
              <a:rPr lang="de-DE" sz="1400" dirty="0">
                <a:solidFill>
                  <a:srgbClr val="0E66D1"/>
                </a:solidFill>
              </a:rPr>
              <a:t>CC-BY-NC-SA 3.0</a:t>
            </a:r>
          </a:p>
        </p:txBody>
      </p:sp>
    </p:spTree>
    <p:extLst>
      <p:ext uri="{BB962C8B-B14F-4D97-AF65-F5344CB8AC3E}">
        <p14:creationId xmlns:p14="http://schemas.microsoft.com/office/powerpoint/2010/main" val="420641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750"/>
    </mc:Choice>
    <mc:Fallback xmlns="">
      <p:transition advClick="0" advTm="19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870"/>
            <a:ext cx="12206528" cy="68554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454"/>
            <a:ext cx="12191999" cy="36670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-7" y="6493656"/>
            <a:ext cx="12192001" cy="363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-1" y="6496034"/>
            <a:ext cx="1495425" cy="365125"/>
          </a:xfrm>
        </p:spPr>
        <p:txBody>
          <a:bodyPr/>
          <a:lstStyle/>
          <a:p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 </a:t>
            </a:r>
            <a:fld id="{C58DB17B-8FF1-4707-BB35-0B0C2ECDD050}" type="slidenum">
              <a:rPr lang="de-D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18385" y="24110"/>
            <a:ext cx="11155233" cy="26161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Pecha</a:t>
            </a:r>
            <a:r>
              <a:rPr lang="de-DE" sz="16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de-DE" sz="16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Kucha</a:t>
            </a:r>
            <a:endParaRPr lang="de-DE" sz="16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36366" y="2325886"/>
            <a:ext cx="7119258" cy="29238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8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20</a:t>
            </a:r>
            <a:r>
              <a:rPr lang="de-DE" sz="18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de-DE" sz="18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x</a:t>
            </a:r>
            <a:r>
              <a:rPr lang="de-DE" sz="18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de-DE" sz="18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20</a:t>
            </a:r>
            <a:endParaRPr lang="de-DE" sz="18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210300" y="4900210"/>
            <a:ext cx="459741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8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Sekunden</a:t>
            </a:r>
            <a:endParaRPr lang="de-DE" sz="8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439489" y="4900211"/>
            <a:ext cx="289342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8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Folien</a:t>
            </a:r>
            <a:endParaRPr lang="de-DE" sz="8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560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750"/>
    </mc:Choice>
    <mc:Fallback xmlns="">
      <p:transition advClick="0" advTm="19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2"/>
          <a:stretch/>
        </p:blipFill>
        <p:spPr bwMode="auto">
          <a:xfrm>
            <a:off x="6" y="-37578"/>
            <a:ext cx="12191994" cy="6891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454"/>
            <a:ext cx="12191999" cy="36670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-7" y="6490133"/>
            <a:ext cx="12192001" cy="363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-1" y="6496034"/>
            <a:ext cx="1495425" cy="365125"/>
          </a:xfrm>
        </p:spPr>
        <p:txBody>
          <a:bodyPr/>
          <a:lstStyle/>
          <a:p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 </a:t>
            </a:r>
            <a:fld id="{C58DB17B-8FF1-4707-BB35-0B0C2ECDD050}" type="slidenum">
              <a:rPr lang="de-D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86677"/>
            <a:ext cx="3524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F2C138"/>
                </a:solidFill>
              </a:rPr>
              <a:t>Foto: Jürgen Sleegers / </a:t>
            </a:r>
            <a:r>
              <a:rPr lang="de-DE" sz="1400" dirty="0">
                <a:solidFill>
                  <a:srgbClr val="F2C138"/>
                </a:solidFill>
              </a:rPr>
              <a:t>CC-BY-NC-SA 3.0</a:t>
            </a:r>
          </a:p>
        </p:txBody>
      </p:sp>
    </p:spTree>
    <p:extLst>
      <p:ext uri="{BB962C8B-B14F-4D97-AF65-F5344CB8AC3E}">
        <p14:creationId xmlns:p14="http://schemas.microsoft.com/office/powerpoint/2010/main" val="275427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750"/>
    </mc:Choice>
    <mc:Fallback xmlns="">
      <p:transition advClick="0" advTm="19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870"/>
            <a:ext cx="12206528" cy="68554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454"/>
            <a:ext cx="12191999" cy="36670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-7" y="6493656"/>
            <a:ext cx="12192001" cy="363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-1" y="6496034"/>
            <a:ext cx="1495425" cy="365125"/>
          </a:xfrm>
        </p:spPr>
        <p:txBody>
          <a:bodyPr/>
          <a:lstStyle/>
          <a:p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 </a:t>
            </a:r>
            <a:fld id="{C58DB17B-8FF1-4707-BB35-0B0C2ECDD050}" type="slidenum">
              <a:rPr lang="de-D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36909" y="900410"/>
            <a:ext cx="10918182" cy="48013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dirty="0" err="1" smtClean="0">
                <a:solidFill>
                  <a:schemeClr val="bg1">
                    <a:lumMod val="95000"/>
                  </a:schemeClr>
                </a:solidFill>
              </a:rPr>
              <a:t>Pecha</a:t>
            </a:r>
            <a:r>
              <a:rPr lang="de-DE" sz="96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9600" b="1" dirty="0" err="1" smtClean="0">
                <a:solidFill>
                  <a:schemeClr val="bg1">
                    <a:lumMod val="95000"/>
                  </a:schemeClr>
                </a:solidFill>
              </a:rPr>
              <a:t>Kucha</a:t>
            </a:r>
            <a:r>
              <a:rPr lang="de-DE" sz="9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br>
              <a:rPr lang="de-DE" sz="9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8400" dirty="0" smtClean="0">
                <a:solidFill>
                  <a:schemeClr val="bg1">
                    <a:lumMod val="95000"/>
                  </a:schemeClr>
                </a:solidFill>
              </a:rPr>
              <a:t>(sprich: </a:t>
            </a:r>
            <a:r>
              <a:rPr lang="de-DE" sz="8400" dirty="0" err="1" smtClean="0">
                <a:solidFill>
                  <a:schemeClr val="bg1">
                    <a:lumMod val="95000"/>
                  </a:schemeClr>
                </a:solidFill>
              </a:rPr>
              <a:t>petscha-k</a:t>
            </a:r>
            <a:r>
              <a:rPr lang="de-DE" sz="8400" baseline="30000" dirty="0" err="1" smtClean="0">
                <a:solidFill>
                  <a:schemeClr val="bg1">
                    <a:lumMod val="95000"/>
                  </a:schemeClr>
                </a:solidFill>
              </a:rPr>
              <a:t>u</a:t>
            </a:r>
            <a:r>
              <a:rPr lang="de-DE" sz="8400" dirty="0" err="1" smtClean="0">
                <a:solidFill>
                  <a:schemeClr val="bg1">
                    <a:lumMod val="95000"/>
                  </a:schemeClr>
                </a:solidFill>
              </a:rPr>
              <a:t>tscha</a:t>
            </a:r>
            <a:r>
              <a:rPr lang="de-DE" sz="8400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br>
              <a:rPr lang="de-DE" sz="8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42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de-DE" sz="42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4200" dirty="0" smtClean="0">
                <a:solidFill>
                  <a:schemeClr val="bg1">
                    <a:lumMod val="95000"/>
                  </a:schemeClr>
                </a:solidFill>
              </a:rPr>
              <a:t>Bedeutung </a:t>
            </a:r>
            <a:r>
              <a:rPr lang="de-DE" sz="4200" dirty="0">
                <a:solidFill>
                  <a:schemeClr val="bg1">
                    <a:lumMod val="95000"/>
                  </a:schemeClr>
                </a:solidFill>
              </a:rPr>
              <a:t>„wirres Geplauder, Stimmengewirr</a:t>
            </a:r>
            <a:r>
              <a:rPr lang="de-DE" sz="4200" dirty="0" smtClean="0">
                <a:solidFill>
                  <a:schemeClr val="bg1">
                    <a:lumMod val="95000"/>
                  </a:schemeClr>
                </a:solidFill>
              </a:rPr>
              <a:t>“</a:t>
            </a:r>
            <a:br>
              <a:rPr lang="de-DE" sz="4200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de-DE" sz="42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55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750"/>
    </mc:Choice>
    <mc:Fallback xmlns="">
      <p:transition advClick="0" advTm="19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870"/>
            <a:ext cx="12206528" cy="68554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454"/>
            <a:ext cx="12191999" cy="36670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-7" y="6493656"/>
            <a:ext cx="12192001" cy="363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-1" y="6496034"/>
            <a:ext cx="1495425" cy="365125"/>
          </a:xfrm>
        </p:spPr>
        <p:txBody>
          <a:bodyPr/>
          <a:lstStyle/>
          <a:p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 </a:t>
            </a:r>
            <a:fld id="{C58DB17B-8FF1-4707-BB35-0B0C2ECDD050}" type="slidenum">
              <a:rPr lang="de-D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85679" y="900410"/>
            <a:ext cx="10820654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  <a:t>Methode / Technik, bei der </a:t>
            </a:r>
            <a:r>
              <a:rPr lang="de-DE" sz="4400" b="1" dirty="0" smtClean="0">
                <a:solidFill>
                  <a:schemeClr val="bg1">
                    <a:lumMod val="95000"/>
                  </a:schemeClr>
                </a:solidFill>
              </a:rPr>
              <a:t>Vortragende genau</a:t>
            </a:r>
          </a:p>
          <a:p>
            <a:pPr algn="ctr"/>
            <a:r>
              <a:rPr lang="de-DE" sz="4400" b="1" dirty="0" smtClean="0">
                <a:solidFill>
                  <a:schemeClr val="bg1">
                    <a:lumMod val="95000"/>
                  </a:schemeClr>
                </a:solidFill>
              </a:rPr>
              <a:t>6:40 Minuten Zeit haben, </a:t>
            </a:r>
            <a:br>
              <a:rPr lang="de-DE" sz="44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4400" b="1" dirty="0" smtClean="0">
                <a:solidFill>
                  <a:schemeClr val="bg1">
                    <a:lumMod val="95000"/>
                  </a:schemeClr>
                </a:solidFill>
              </a:rPr>
              <a:t>ein Thema frei vorzutragen. </a:t>
            </a:r>
            <a:br>
              <a:rPr lang="de-DE" sz="44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44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de-DE" sz="44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4400" b="1" dirty="0" smtClean="0">
                <a:solidFill>
                  <a:schemeClr val="bg1">
                    <a:lumMod val="95000"/>
                  </a:schemeClr>
                </a:solidFill>
              </a:rPr>
              <a:t>Es stehen 20 Folien zur Verfügung, </a:t>
            </a:r>
            <a:br>
              <a:rPr lang="de-DE" sz="44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4400" b="1" dirty="0" smtClean="0">
                <a:solidFill>
                  <a:schemeClr val="bg1">
                    <a:lumMod val="95000"/>
                  </a:schemeClr>
                </a:solidFill>
              </a:rPr>
              <a:t>die automatisch jeweils für</a:t>
            </a:r>
          </a:p>
          <a:p>
            <a:pPr algn="ctr"/>
            <a:r>
              <a:rPr lang="de-DE" sz="4400" b="1" dirty="0" smtClean="0">
                <a:solidFill>
                  <a:schemeClr val="bg1">
                    <a:lumMod val="95000"/>
                  </a:schemeClr>
                </a:solidFill>
              </a:rPr>
              <a:t>20 Sekunden eingeblendet werden.</a:t>
            </a:r>
            <a:endParaRPr lang="de-DE" sz="42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907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750"/>
    </mc:Choice>
    <mc:Fallback xmlns="">
      <p:transition advClick="0" advTm="19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870"/>
            <a:ext cx="12206528" cy="68554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454"/>
            <a:ext cx="12191999" cy="36670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-7" y="6493656"/>
            <a:ext cx="12192001" cy="363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-1" y="6496034"/>
            <a:ext cx="1495425" cy="365125"/>
          </a:xfrm>
        </p:spPr>
        <p:txBody>
          <a:bodyPr/>
          <a:lstStyle/>
          <a:p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 </a:t>
            </a:r>
            <a:fld id="{C58DB17B-8FF1-4707-BB35-0B0C2ECDD050}" type="slidenum">
              <a:rPr lang="de-D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27088" y="554885"/>
            <a:ext cx="10737811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  <a:t>Entgegen der Folienbeispiele in dieser Vorlage</a:t>
            </a:r>
            <a:b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  <a:t>wird bei </a:t>
            </a:r>
            <a:r>
              <a:rPr lang="de-DE" sz="4200" b="1" dirty="0" err="1" smtClean="0">
                <a:solidFill>
                  <a:schemeClr val="bg1">
                    <a:lumMod val="95000"/>
                  </a:schemeClr>
                </a:solidFill>
              </a:rPr>
              <a:t>Pecha</a:t>
            </a:r>
            <a: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4200" b="1" dirty="0" err="1" smtClean="0">
                <a:solidFill>
                  <a:schemeClr val="bg1">
                    <a:lumMod val="95000"/>
                  </a:schemeClr>
                </a:solidFill>
              </a:rPr>
              <a:t>Kucha</a:t>
            </a:r>
            <a: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  <a:t>gänzlich auf Text verzichtet </a:t>
            </a:r>
            <a:b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  <a:t>und nur mit Bildern gearbeitet.</a:t>
            </a:r>
            <a:endParaRPr lang="de-DE" sz="42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4" name="Rahmen 13"/>
          <p:cNvSpPr/>
          <p:nvPr/>
        </p:nvSpPr>
        <p:spPr>
          <a:xfrm>
            <a:off x="671155" y="3422597"/>
            <a:ext cx="4026374" cy="2847669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300" b="1" dirty="0">
                <a:solidFill>
                  <a:srgbClr val="01601C"/>
                </a:solidFill>
              </a:rPr>
              <a:t>Bild</a:t>
            </a:r>
          </a:p>
        </p:txBody>
      </p:sp>
      <p:sp>
        <p:nvSpPr>
          <p:cNvPr id="15" name="Rahmen 14"/>
          <p:cNvSpPr/>
          <p:nvPr/>
        </p:nvSpPr>
        <p:spPr>
          <a:xfrm>
            <a:off x="7494517" y="4144275"/>
            <a:ext cx="3015033" cy="2132394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300" b="1" dirty="0">
                <a:solidFill>
                  <a:srgbClr val="C00000"/>
                </a:solidFill>
              </a:rPr>
              <a:t>Text</a:t>
            </a:r>
          </a:p>
        </p:txBody>
      </p:sp>
      <p:sp>
        <p:nvSpPr>
          <p:cNvPr id="17" name="Freihandform 16"/>
          <p:cNvSpPr/>
          <p:nvPr/>
        </p:nvSpPr>
        <p:spPr>
          <a:xfrm>
            <a:off x="7277649" y="4056932"/>
            <a:ext cx="3177427" cy="1959570"/>
          </a:xfrm>
          <a:custGeom>
            <a:avLst/>
            <a:gdLst>
              <a:gd name="connsiteX0" fmla="*/ 0 w 4371975"/>
              <a:gd name="connsiteY0" fmla="*/ 2219325 h 2219325"/>
              <a:gd name="connsiteX1" fmla="*/ 85725 w 4371975"/>
              <a:gd name="connsiteY1" fmla="*/ 2152650 h 2219325"/>
              <a:gd name="connsiteX2" fmla="*/ 200025 w 4371975"/>
              <a:gd name="connsiteY2" fmla="*/ 2066925 h 2219325"/>
              <a:gd name="connsiteX3" fmla="*/ 533400 w 4371975"/>
              <a:gd name="connsiteY3" fmla="*/ 1905000 h 2219325"/>
              <a:gd name="connsiteX4" fmla="*/ 809625 w 4371975"/>
              <a:gd name="connsiteY4" fmla="*/ 1762125 h 2219325"/>
              <a:gd name="connsiteX5" fmla="*/ 914400 w 4371975"/>
              <a:gd name="connsiteY5" fmla="*/ 1724025 h 2219325"/>
              <a:gd name="connsiteX6" fmla="*/ 1076325 w 4371975"/>
              <a:gd name="connsiteY6" fmla="*/ 1628775 h 2219325"/>
              <a:gd name="connsiteX7" fmla="*/ 1190625 w 4371975"/>
              <a:gd name="connsiteY7" fmla="*/ 1590675 h 2219325"/>
              <a:gd name="connsiteX8" fmla="*/ 1343025 w 4371975"/>
              <a:gd name="connsiteY8" fmla="*/ 1533525 h 2219325"/>
              <a:gd name="connsiteX9" fmla="*/ 1428750 w 4371975"/>
              <a:gd name="connsiteY9" fmla="*/ 1476375 h 2219325"/>
              <a:gd name="connsiteX10" fmla="*/ 1590675 w 4371975"/>
              <a:gd name="connsiteY10" fmla="*/ 1390650 h 2219325"/>
              <a:gd name="connsiteX11" fmla="*/ 1885950 w 4371975"/>
              <a:gd name="connsiteY11" fmla="*/ 1257300 h 2219325"/>
              <a:gd name="connsiteX12" fmla="*/ 2200275 w 4371975"/>
              <a:gd name="connsiteY12" fmla="*/ 1104900 h 2219325"/>
              <a:gd name="connsiteX13" fmla="*/ 2400300 w 4371975"/>
              <a:gd name="connsiteY13" fmla="*/ 1000125 h 2219325"/>
              <a:gd name="connsiteX14" fmla="*/ 2752725 w 4371975"/>
              <a:gd name="connsiteY14" fmla="*/ 847725 h 2219325"/>
              <a:gd name="connsiteX15" fmla="*/ 3019425 w 4371975"/>
              <a:gd name="connsiteY15" fmla="*/ 800100 h 2219325"/>
              <a:gd name="connsiteX16" fmla="*/ 3467100 w 4371975"/>
              <a:gd name="connsiteY16" fmla="*/ 609600 h 2219325"/>
              <a:gd name="connsiteX17" fmla="*/ 3571875 w 4371975"/>
              <a:gd name="connsiteY17" fmla="*/ 542925 h 2219325"/>
              <a:gd name="connsiteX18" fmla="*/ 3819525 w 4371975"/>
              <a:gd name="connsiteY18" fmla="*/ 419100 h 2219325"/>
              <a:gd name="connsiteX19" fmla="*/ 3905250 w 4371975"/>
              <a:gd name="connsiteY19" fmla="*/ 361950 h 2219325"/>
              <a:gd name="connsiteX20" fmla="*/ 3971925 w 4371975"/>
              <a:gd name="connsiteY20" fmla="*/ 314325 h 2219325"/>
              <a:gd name="connsiteX21" fmla="*/ 4019550 w 4371975"/>
              <a:gd name="connsiteY21" fmla="*/ 257175 h 2219325"/>
              <a:gd name="connsiteX22" fmla="*/ 4048125 w 4371975"/>
              <a:gd name="connsiteY22" fmla="*/ 238125 h 2219325"/>
              <a:gd name="connsiteX23" fmla="*/ 4105275 w 4371975"/>
              <a:gd name="connsiteY23" fmla="*/ 200025 h 2219325"/>
              <a:gd name="connsiteX24" fmla="*/ 4143375 w 4371975"/>
              <a:gd name="connsiteY24" fmla="*/ 171450 h 2219325"/>
              <a:gd name="connsiteX25" fmla="*/ 4171950 w 4371975"/>
              <a:gd name="connsiteY25" fmla="*/ 152400 h 2219325"/>
              <a:gd name="connsiteX26" fmla="*/ 4210050 w 4371975"/>
              <a:gd name="connsiteY26" fmla="*/ 114300 h 2219325"/>
              <a:gd name="connsiteX27" fmla="*/ 4238625 w 4371975"/>
              <a:gd name="connsiteY27" fmla="*/ 95250 h 2219325"/>
              <a:gd name="connsiteX28" fmla="*/ 4276725 w 4371975"/>
              <a:gd name="connsiteY28" fmla="*/ 76200 h 2219325"/>
              <a:gd name="connsiteX29" fmla="*/ 4333875 w 4371975"/>
              <a:gd name="connsiteY29" fmla="*/ 19050 h 2219325"/>
              <a:gd name="connsiteX30" fmla="*/ 4371975 w 4371975"/>
              <a:gd name="connsiteY30" fmla="*/ 0 h 22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371975" h="2219325">
                <a:moveTo>
                  <a:pt x="0" y="2219325"/>
                </a:moveTo>
                <a:cubicBezTo>
                  <a:pt x="118993" y="2100332"/>
                  <a:pt x="-11242" y="2220527"/>
                  <a:pt x="85725" y="2152650"/>
                </a:cubicBezTo>
                <a:cubicBezTo>
                  <a:pt x="164649" y="2097403"/>
                  <a:pt x="118378" y="2112284"/>
                  <a:pt x="200025" y="2066925"/>
                </a:cubicBezTo>
                <a:cubicBezTo>
                  <a:pt x="608713" y="1839876"/>
                  <a:pt x="224325" y="2055944"/>
                  <a:pt x="533400" y="1905000"/>
                </a:cubicBezTo>
                <a:cubicBezTo>
                  <a:pt x="626548" y="1859509"/>
                  <a:pt x="712204" y="1797551"/>
                  <a:pt x="809625" y="1762125"/>
                </a:cubicBezTo>
                <a:cubicBezTo>
                  <a:pt x="844550" y="1749425"/>
                  <a:pt x="881161" y="1740645"/>
                  <a:pt x="914400" y="1724025"/>
                </a:cubicBezTo>
                <a:cubicBezTo>
                  <a:pt x="970410" y="1696020"/>
                  <a:pt x="1019932" y="1655999"/>
                  <a:pt x="1076325" y="1628775"/>
                </a:cubicBezTo>
                <a:cubicBezTo>
                  <a:pt x="1112492" y="1611315"/>
                  <a:pt x="1152804" y="1604183"/>
                  <a:pt x="1190625" y="1590675"/>
                </a:cubicBezTo>
                <a:cubicBezTo>
                  <a:pt x="1241719" y="1572427"/>
                  <a:pt x="1294113" y="1557003"/>
                  <a:pt x="1343025" y="1533525"/>
                </a:cubicBezTo>
                <a:cubicBezTo>
                  <a:pt x="1373986" y="1518664"/>
                  <a:pt x="1399003" y="1493537"/>
                  <a:pt x="1428750" y="1476375"/>
                </a:cubicBezTo>
                <a:cubicBezTo>
                  <a:pt x="1481650" y="1445856"/>
                  <a:pt x="1535599" y="1417041"/>
                  <a:pt x="1590675" y="1390650"/>
                </a:cubicBezTo>
                <a:cubicBezTo>
                  <a:pt x="1688068" y="1343982"/>
                  <a:pt x="1788163" y="1303137"/>
                  <a:pt x="1885950" y="1257300"/>
                </a:cubicBezTo>
                <a:cubicBezTo>
                  <a:pt x="1991382" y="1207879"/>
                  <a:pt x="2096127" y="1156974"/>
                  <a:pt x="2200275" y="1104900"/>
                </a:cubicBezTo>
                <a:cubicBezTo>
                  <a:pt x="2267597" y="1071239"/>
                  <a:pt x="2331214" y="1030000"/>
                  <a:pt x="2400300" y="1000125"/>
                </a:cubicBezTo>
                <a:lnTo>
                  <a:pt x="2752725" y="847725"/>
                </a:lnTo>
                <a:cubicBezTo>
                  <a:pt x="2859441" y="874404"/>
                  <a:pt x="2823627" y="871801"/>
                  <a:pt x="3019425" y="800100"/>
                </a:cubicBezTo>
                <a:cubicBezTo>
                  <a:pt x="3171709" y="744334"/>
                  <a:pt x="3330280" y="696667"/>
                  <a:pt x="3467100" y="609600"/>
                </a:cubicBezTo>
                <a:cubicBezTo>
                  <a:pt x="3502025" y="587375"/>
                  <a:pt x="3535384" y="562474"/>
                  <a:pt x="3571875" y="542925"/>
                </a:cubicBezTo>
                <a:cubicBezTo>
                  <a:pt x="3743405" y="451034"/>
                  <a:pt x="3692599" y="496666"/>
                  <a:pt x="3819525" y="419100"/>
                </a:cubicBezTo>
                <a:cubicBezTo>
                  <a:pt x="3848829" y="401192"/>
                  <a:pt x="3877776" y="382556"/>
                  <a:pt x="3905250" y="361950"/>
                </a:cubicBezTo>
                <a:cubicBezTo>
                  <a:pt x="3982480" y="304027"/>
                  <a:pt x="3881073" y="359751"/>
                  <a:pt x="3971925" y="314325"/>
                </a:cubicBezTo>
                <a:cubicBezTo>
                  <a:pt x="3990656" y="286228"/>
                  <a:pt x="3992048" y="280094"/>
                  <a:pt x="4019550" y="257175"/>
                </a:cubicBezTo>
                <a:cubicBezTo>
                  <a:pt x="4028344" y="249846"/>
                  <a:pt x="4039331" y="245454"/>
                  <a:pt x="4048125" y="238125"/>
                </a:cubicBezTo>
                <a:cubicBezTo>
                  <a:pt x="4095691" y="198487"/>
                  <a:pt x="4055057" y="216764"/>
                  <a:pt x="4105275" y="200025"/>
                </a:cubicBezTo>
                <a:cubicBezTo>
                  <a:pt x="4117975" y="190500"/>
                  <a:pt x="4130457" y="180677"/>
                  <a:pt x="4143375" y="171450"/>
                </a:cubicBezTo>
                <a:cubicBezTo>
                  <a:pt x="4152690" y="164796"/>
                  <a:pt x="4163258" y="159850"/>
                  <a:pt x="4171950" y="152400"/>
                </a:cubicBezTo>
                <a:cubicBezTo>
                  <a:pt x="4185587" y="140711"/>
                  <a:pt x="4196413" y="125989"/>
                  <a:pt x="4210050" y="114300"/>
                </a:cubicBezTo>
                <a:cubicBezTo>
                  <a:pt x="4218742" y="106850"/>
                  <a:pt x="4228686" y="100930"/>
                  <a:pt x="4238625" y="95250"/>
                </a:cubicBezTo>
                <a:cubicBezTo>
                  <a:pt x="4250953" y="88205"/>
                  <a:pt x="4265637" y="85070"/>
                  <a:pt x="4276725" y="76200"/>
                </a:cubicBezTo>
                <a:cubicBezTo>
                  <a:pt x="4297762" y="59370"/>
                  <a:pt x="4308317" y="27569"/>
                  <a:pt x="4333875" y="19050"/>
                </a:cubicBezTo>
                <a:cubicBezTo>
                  <a:pt x="4366710" y="8105"/>
                  <a:pt x="4355350" y="16625"/>
                  <a:pt x="4371975" y="0"/>
                </a:cubicBezTo>
              </a:path>
            </a:pathLst>
          </a:cu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1"/>
          </a:p>
        </p:txBody>
      </p:sp>
      <p:sp>
        <p:nvSpPr>
          <p:cNvPr id="18" name="Freihandform 17"/>
          <p:cNvSpPr/>
          <p:nvPr/>
        </p:nvSpPr>
        <p:spPr>
          <a:xfrm>
            <a:off x="7515443" y="3895595"/>
            <a:ext cx="3086476" cy="2115790"/>
          </a:xfrm>
          <a:custGeom>
            <a:avLst/>
            <a:gdLst>
              <a:gd name="connsiteX0" fmla="*/ 0 w 4547616"/>
              <a:gd name="connsiteY0" fmla="*/ 0 h 2267712"/>
              <a:gd name="connsiteX1" fmla="*/ 60960 w 4547616"/>
              <a:gd name="connsiteY1" fmla="*/ 60960 h 2267712"/>
              <a:gd name="connsiteX2" fmla="*/ 97536 w 4547616"/>
              <a:gd name="connsiteY2" fmla="*/ 85344 h 2267712"/>
              <a:gd name="connsiteX3" fmla="*/ 195072 w 4547616"/>
              <a:gd name="connsiteY3" fmla="*/ 158496 h 2267712"/>
              <a:gd name="connsiteX4" fmla="*/ 377952 w 4547616"/>
              <a:gd name="connsiteY4" fmla="*/ 280416 h 2267712"/>
              <a:gd name="connsiteX5" fmla="*/ 451104 w 4547616"/>
              <a:gd name="connsiteY5" fmla="*/ 353568 h 2267712"/>
              <a:gd name="connsiteX6" fmla="*/ 633984 w 4547616"/>
              <a:gd name="connsiteY6" fmla="*/ 475488 h 2267712"/>
              <a:gd name="connsiteX7" fmla="*/ 755904 w 4547616"/>
              <a:gd name="connsiteY7" fmla="*/ 560832 h 2267712"/>
              <a:gd name="connsiteX8" fmla="*/ 853440 w 4547616"/>
              <a:gd name="connsiteY8" fmla="*/ 633984 h 2267712"/>
              <a:gd name="connsiteX9" fmla="*/ 975360 w 4547616"/>
              <a:gd name="connsiteY9" fmla="*/ 707136 h 2267712"/>
              <a:gd name="connsiteX10" fmla="*/ 1085088 w 4547616"/>
              <a:gd name="connsiteY10" fmla="*/ 792480 h 2267712"/>
              <a:gd name="connsiteX11" fmla="*/ 1243584 w 4547616"/>
              <a:gd name="connsiteY11" fmla="*/ 865632 h 2267712"/>
              <a:gd name="connsiteX12" fmla="*/ 1328928 w 4547616"/>
              <a:gd name="connsiteY12" fmla="*/ 938784 h 2267712"/>
              <a:gd name="connsiteX13" fmla="*/ 1633728 w 4547616"/>
              <a:gd name="connsiteY13" fmla="*/ 1097280 h 2267712"/>
              <a:gd name="connsiteX14" fmla="*/ 1987296 w 4547616"/>
              <a:gd name="connsiteY14" fmla="*/ 1243584 h 2267712"/>
              <a:gd name="connsiteX15" fmla="*/ 2194560 w 4547616"/>
              <a:gd name="connsiteY15" fmla="*/ 1328928 h 2267712"/>
              <a:gd name="connsiteX16" fmla="*/ 2438400 w 4547616"/>
              <a:gd name="connsiteY16" fmla="*/ 1414272 h 2267712"/>
              <a:gd name="connsiteX17" fmla="*/ 2621280 w 4547616"/>
              <a:gd name="connsiteY17" fmla="*/ 1511808 h 2267712"/>
              <a:gd name="connsiteX18" fmla="*/ 2950464 w 4547616"/>
              <a:gd name="connsiteY18" fmla="*/ 1621536 h 2267712"/>
              <a:gd name="connsiteX19" fmla="*/ 3206496 w 4547616"/>
              <a:gd name="connsiteY19" fmla="*/ 1719072 h 2267712"/>
              <a:gd name="connsiteX20" fmla="*/ 3316224 w 4547616"/>
              <a:gd name="connsiteY20" fmla="*/ 1755648 h 2267712"/>
              <a:gd name="connsiteX21" fmla="*/ 3474720 w 4547616"/>
              <a:gd name="connsiteY21" fmla="*/ 1853184 h 2267712"/>
              <a:gd name="connsiteX22" fmla="*/ 3572256 w 4547616"/>
              <a:gd name="connsiteY22" fmla="*/ 1889760 h 2267712"/>
              <a:gd name="connsiteX23" fmla="*/ 3608832 w 4547616"/>
              <a:gd name="connsiteY23" fmla="*/ 1901952 h 2267712"/>
              <a:gd name="connsiteX24" fmla="*/ 3681984 w 4547616"/>
              <a:gd name="connsiteY24" fmla="*/ 1938528 h 2267712"/>
              <a:gd name="connsiteX25" fmla="*/ 3718560 w 4547616"/>
              <a:gd name="connsiteY25" fmla="*/ 1962912 h 2267712"/>
              <a:gd name="connsiteX26" fmla="*/ 3901440 w 4547616"/>
              <a:gd name="connsiteY26" fmla="*/ 2084832 h 2267712"/>
              <a:gd name="connsiteX27" fmla="*/ 3962400 w 4547616"/>
              <a:gd name="connsiteY27" fmla="*/ 2109216 h 2267712"/>
              <a:gd name="connsiteX28" fmla="*/ 3998976 w 4547616"/>
              <a:gd name="connsiteY28" fmla="*/ 2133600 h 2267712"/>
              <a:gd name="connsiteX29" fmla="*/ 4059936 w 4547616"/>
              <a:gd name="connsiteY29" fmla="*/ 2145792 h 2267712"/>
              <a:gd name="connsiteX30" fmla="*/ 4133088 w 4547616"/>
              <a:gd name="connsiteY30" fmla="*/ 2157984 h 2267712"/>
              <a:gd name="connsiteX31" fmla="*/ 4218432 w 4547616"/>
              <a:gd name="connsiteY31" fmla="*/ 2170176 h 2267712"/>
              <a:gd name="connsiteX32" fmla="*/ 4267200 w 4547616"/>
              <a:gd name="connsiteY32" fmla="*/ 2182368 h 2267712"/>
              <a:gd name="connsiteX33" fmla="*/ 4425696 w 4547616"/>
              <a:gd name="connsiteY33" fmla="*/ 2206752 h 2267712"/>
              <a:gd name="connsiteX34" fmla="*/ 4474464 w 4547616"/>
              <a:gd name="connsiteY34" fmla="*/ 2218944 h 2267712"/>
              <a:gd name="connsiteX35" fmla="*/ 4547616 w 4547616"/>
              <a:gd name="connsiteY35" fmla="*/ 2267712 h 226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547616" h="2267712">
                <a:moveTo>
                  <a:pt x="0" y="0"/>
                </a:moveTo>
                <a:cubicBezTo>
                  <a:pt x="20320" y="20320"/>
                  <a:pt x="39333" y="42037"/>
                  <a:pt x="60960" y="60960"/>
                </a:cubicBezTo>
                <a:cubicBezTo>
                  <a:pt x="71987" y="70609"/>
                  <a:pt x="85686" y="76726"/>
                  <a:pt x="97536" y="85344"/>
                </a:cubicBezTo>
                <a:cubicBezTo>
                  <a:pt x="130403" y="109247"/>
                  <a:pt x="161710" y="135288"/>
                  <a:pt x="195072" y="158496"/>
                </a:cubicBezTo>
                <a:cubicBezTo>
                  <a:pt x="255215" y="200335"/>
                  <a:pt x="326146" y="228610"/>
                  <a:pt x="377952" y="280416"/>
                </a:cubicBezTo>
                <a:cubicBezTo>
                  <a:pt x="402336" y="304800"/>
                  <a:pt x="423674" y="332669"/>
                  <a:pt x="451104" y="353568"/>
                </a:cubicBezTo>
                <a:cubicBezTo>
                  <a:pt x="509381" y="397970"/>
                  <a:pt x="573399" y="434290"/>
                  <a:pt x="633984" y="475488"/>
                </a:cubicBezTo>
                <a:cubicBezTo>
                  <a:pt x="675006" y="503383"/>
                  <a:pt x="715688" y="531787"/>
                  <a:pt x="755904" y="560832"/>
                </a:cubicBezTo>
                <a:cubicBezTo>
                  <a:pt x="788850" y="584626"/>
                  <a:pt x="818591" y="613075"/>
                  <a:pt x="853440" y="633984"/>
                </a:cubicBezTo>
                <a:cubicBezTo>
                  <a:pt x="894080" y="658368"/>
                  <a:pt x="936245" y="680373"/>
                  <a:pt x="975360" y="707136"/>
                </a:cubicBezTo>
                <a:cubicBezTo>
                  <a:pt x="1013602" y="733302"/>
                  <a:pt x="1045195" y="768907"/>
                  <a:pt x="1085088" y="792480"/>
                </a:cubicBezTo>
                <a:cubicBezTo>
                  <a:pt x="1135183" y="822082"/>
                  <a:pt x="1193689" y="835695"/>
                  <a:pt x="1243584" y="865632"/>
                </a:cubicBezTo>
                <a:cubicBezTo>
                  <a:pt x="1275713" y="884909"/>
                  <a:pt x="1296711" y="919655"/>
                  <a:pt x="1328928" y="938784"/>
                </a:cubicBezTo>
                <a:cubicBezTo>
                  <a:pt x="1427395" y="997249"/>
                  <a:pt x="1527914" y="1053495"/>
                  <a:pt x="1633728" y="1097280"/>
                </a:cubicBezTo>
                <a:lnTo>
                  <a:pt x="1987296" y="1243584"/>
                </a:lnTo>
                <a:cubicBezTo>
                  <a:pt x="2056353" y="1272107"/>
                  <a:pt x="2124039" y="1304246"/>
                  <a:pt x="2194560" y="1328928"/>
                </a:cubicBezTo>
                <a:cubicBezTo>
                  <a:pt x="2275840" y="1357376"/>
                  <a:pt x="2362417" y="1373747"/>
                  <a:pt x="2438400" y="1414272"/>
                </a:cubicBezTo>
                <a:cubicBezTo>
                  <a:pt x="2499360" y="1446784"/>
                  <a:pt x="2558551" y="1482856"/>
                  <a:pt x="2621280" y="1511808"/>
                </a:cubicBezTo>
                <a:cubicBezTo>
                  <a:pt x="2702575" y="1549329"/>
                  <a:pt x="2877325" y="1595838"/>
                  <a:pt x="2950464" y="1621536"/>
                </a:cubicBezTo>
                <a:cubicBezTo>
                  <a:pt x="3036627" y="1651810"/>
                  <a:pt x="3120751" y="1687632"/>
                  <a:pt x="3206496" y="1719072"/>
                </a:cubicBezTo>
                <a:cubicBezTo>
                  <a:pt x="3242694" y="1732345"/>
                  <a:pt x="3283389" y="1735442"/>
                  <a:pt x="3316224" y="1755648"/>
                </a:cubicBezTo>
                <a:cubicBezTo>
                  <a:pt x="3369056" y="1788160"/>
                  <a:pt x="3416636" y="1831402"/>
                  <a:pt x="3474720" y="1853184"/>
                </a:cubicBezTo>
                <a:lnTo>
                  <a:pt x="3572256" y="1889760"/>
                </a:lnTo>
                <a:cubicBezTo>
                  <a:pt x="3584334" y="1894152"/>
                  <a:pt x="3597088" y="1896733"/>
                  <a:pt x="3608832" y="1901952"/>
                </a:cubicBezTo>
                <a:cubicBezTo>
                  <a:pt x="3633744" y="1913024"/>
                  <a:pt x="3658153" y="1925288"/>
                  <a:pt x="3681984" y="1938528"/>
                </a:cubicBezTo>
                <a:cubicBezTo>
                  <a:pt x="3694793" y="1945644"/>
                  <a:pt x="3706636" y="1954395"/>
                  <a:pt x="3718560" y="1962912"/>
                </a:cubicBezTo>
                <a:cubicBezTo>
                  <a:pt x="3776455" y="2004265"/>
                  <a:pt x="3836926" y="2059026"/>
                  <a:pt x="3901440" y="2084832"/>
                </a:cubicBezTo>
                <a:cubicBezTo>
                  <a:pt x="3921760" y="2092960"/>
                  <a:pt x="3942825" y="2099429"/>
                  <a:pt x="3962400" y="2109216"/>
                </a:cubicBezTo>
                <a:cubicBezTo>
                  <a:pt x="3975506" y="2115769"/>
                  <a:pt x="3985256" y="2128455"/>
                  <a:pt x="3998976" y="2133600"/>
                </a:cubicBezTo>
                <a:cubicBezTo>
                  <a:pt x="4018379" y="2140876"/>
                  <a:pt x="4039548" y="2142085"/>
                  <a:pt x="4059936" y="2145792"/>
                </a:cubicBezTo>
                <a:cubicBezTo>
                  <a:pt x="4084258" y="2150214"/>
                  <a:pt x="4108655" y="2154225"/>
                  <a:pt x="4133088" y="2157984"/>
                </a:cubicBezTo>
                <a:cubicBezTo>
                  <a:pt x="4161491" y="2162354"/>
                  <a:pt x="4190159" y="2165035"/>
                  <a:pt x="4218432" y="2170176"/>
                </a:cubicBezTo>
                <a:cubicBezTo>
                  <a:pt x="4234918" y="2173173"/>
                  <a:pt x="4250714" y="2179371"/>
                  <a:pt x="4267200" y="2182368"/>
                </a:cubicBezTo>
                <a:cubicBezTo>
                  <a:pt x="4396023" y="2205790"/>
                  <a:pt x="4307848" y="2183182"/>
                  <a:pt x="4425696" y="2206752"/>
                </a:cubicBezTo>
                <a:cubicBezTo>
                  <a:pt x="4442127" y="2210038"/>
                  <a:pt x="4458208" y="2214880"/>
                  <a:pt x="4474464" y="2218944"/>
                </a:cubicBezTo>
                <a:lnTo>
                  <a:pt x="4547616" y="2267712"/>
                </a:lnTo>
              </a:path>
            </a:pathLst>
          </a:cu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1"/>
          </a:p>
        </p:txBody>
      </p:sp>
      <p:sp>
        <p:nvSpPr>
          <p:cNvPr id="19" name="Freihandform 18"/>
          <p:cNvSpPr/>
          <p:nvPr/>
        </p:nvSpPr>
        <p:spPr>
          <a:xfrm>
            <a:off x="2880138" y="4652781"/>
            <a:ext cx="1935997" cy="1562200"/>
          </a:xfrm>
          <a:custGeom>
            <a:avLst/>
            <a:gdLst>
              <a:gd name="connsiteX0" fmla="*/ 0 w 1767840"/>
              <a:gd name="connsiteY0" fmla="*/ 975406 h 1426510"/>
              <a:gd name="connsiteX1" fmla="*/ 73152 w 1767840"/>
              <a:gd name="connsiteY1" fmla="*/ 1011982 h 1426510"/>
              <a:gd name="connsiteX2" fmla="*/ 109728 w 1767840"/>
              <a:gd name="connsiteY2" fmla="*/ 1072942 h 1426510"/>
              <a:gd name="connsiteX3" fmla="*/ 146304 w 1767840"/>
              <a:gd name="connsiteY3" fmla="*/ 1109518 h 1426510"/>
              <a:gd name="connsiteX4" fmla="*/ 182880 w 1767840"/>
              <a:gd name="connsiteY4" fmla="*/ 1170478 h 1426510"/>
              <a:gd name="connsiteX5" fmla="*/ 243840 w 1767840"/>
              <a:gd name="connsiteY5" fmla="*/ 1207054 h 1426510"/>
              <a:gd name="connsiteX6" fmla="*/ 292608 w 1767840"/>
              <a:gd name="connsiteY6" fmla="*/ 1255822 h 1426510"/>
              <a:gd name="connsiteX7" fmla="*/ 426720 w 1767840"/>
              <a:gd name="connsiteY7" fmla="*/ 1426510 h 1426510"/>
              <a:gd name="connsiteX8" fmla="*/ 487680 w 1767840"/>
              <a:gd name="connsiteY8" fmla="*/ 1365550 h 1426510"/>
              <a:gd name="connsiteX9" fmla="*/ 548640 w 1767840"/>
              <a:gd name="connsiteY9" fmla="*/ 1292398 h 1426510"/>
              <a:gd name="connsiteX10" fmla="*/ 646176 w 1767840"/>
              <a:gd name="connsiteY10" fmla="*/ 1158286 h 1426510"/>
              <a:gd name="connsiteX11" fmla="*/ 694944 w 1767840"/>
              <a:gd name="connsiteY11" fmla="*/ 1085134 h 1426510"/>
              <a:gd name="connsiteX12" fmla="*/ 792480 w 1767840"/>
              <a:gd name="connsiteY12" fmla="*/ 975406 h 1426510"/>
              <a:gd name="connsiteX13" fmla="*/ 853440 w 1767840"/>
              <a:gd name="connsiteY13" fmla="*/ 890062 h 1426510"/>
              <a:gd name="connsiteX14" fmla="*/ 1036320 w 1767840"/>
              <a:gd name="connsiteY14" fmla="*/ 658414 h 1426510"/>
              <a:gd name="connsiteX15" fmla="*/ 1158240 w 1767840"/>
              <a:gd name="connsiteY15" fmla="*/ 499918 h 1426510"/>
              <a:gd name="connsiteX16" fmla="*/ 1243584 w 1767840"/>
              <a:gd name="connsiteY16" fmla="*/ 414574 h 1426510"/>
              <a:gd name="connsiteX17" fmla="*/ 1328928 w 1767840"/>
              <a:gd name="connsiteY17" fmla="*/ 317038 h 1426510"/>
              <a:gd name="connsiteX18" fmla="*/ 1450848 w 1767840"/>
              <a:gd name="connsiteY18" fmla="*/ 243886 h 1426510"/>
              <a:gd name="connsiteX19" fmla="*/ 1524000 w 1767840"/>
              <a:gd name="connsiteY19" fmla="*/ 170734 h 1426510"/>
              <a:gd name="connsiteX20" fmla="*/ 1621536 w 1767840"/>
              <a:gd name="connsiteY20" fmla="*/ 109774 h 1426510"/>
              <a:gd name="connsiteX21" fmla="*/ 1682496 w 1767840"/>
              <a:gd name="connsiteY21" fmla="*/ 61006 h 1426510"/>
              <a:gd name="connsiteX22" fmla="*/ 1719072 w 1767840"/>
              <a:gd name="connsiteY22" fmla="*/ 36622 h 1426510"/>
              <a:gd name="connsiteX23" fmla="*/ 1767840 w 1767840"/>
              <a:gd name="connsiteY23" fmla="*/ 46 h 142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67840" h="1426510">
                <a:moveTo>
                  <a:pt x="0" y="975406"/>
                </a:moveTo>
                <a:cubicBezTo>
                  <a:pt x="24384" y="987598"/>
                  <a:pt x="52776" y="993870"/>
                  <a:pt x="73152" y="1011982"/>
                </a:cubicBezTo>
                <a:cubicBezTo>
                  <a:pt x="90863" y="1027725"/>
                  <a:pt x="95510" y="1053984"/>
                  <a:pt x="109728" y="1072942"/>
                </a:cubicBezTo>
                <a:cubicBezTo>
                  <a:pt x="120073" y="1086736"/>
                  <a:pt x="135959" y="1095724"/>
                  <a:pt x="146304" y="1109518"/>
                </a:cubicBezTo>
                <a:cubicBezTo>
                  <a:pt x="160522" y="1128476"/>
                  <a:pt x="166124" y="1153722"/>
                  <a:pt x="182880" y="1170478"/>
                </a:cubicBezTo>
                <a:cubicBezTo>
                  <a:pt x="199636" y="1187234"/>
                  <a:pt x="225135" y="1192505"/>
                  <a:pt x="243840" y="1207054"/>
                </a:cubicBezTo>
                <a:cubicBezTo>
                  <a:pt x="261987" y="1221168"/>
                  <a:pt x="277552" y="1238449"/>
                  <a:pt x="292608" y="1255822"/>
                </a:cubicBezTo>
                <a:cubicBezTo>
                  <a:pt x="388107" y="1366013"/>
                  <a:pt x="376260" y="1350820"/>
                  <a:pt x="426720" y="1426510"/>
                </a:cubicBezTo>
                <a:cubicBezTo>
                  <a:pt x="491744" y="1328974"/>
                  <a:pt x="406400" y="1446830"/>
                  <a:pt x="487680" y="1365550"/>
                </a:cubicBezTo>
                <a:cubicBezTo>
                  <a:pt x="510124" y="1343106"/>
                  <a:pt x="529359" y="1317612"/>
                  <a:pt x="548640" y="1292398"/>
                </a:cubicBezTo>
                <a:cubicBezTo>
                  <a:pt x="582218" y="1248489"/>
                  <a:pt x="614299" y="1203445"/>
                  <a:pt x="646176" y="1158286"/>
                </a:cubicBezTo>
                <a:cubicBezTo>
                  <a:pt x="663076" y="1134344"/>
                  <a:pt x="675474" y="1107038"/>
                  <a:pt x="694944" y="1085134"/>
                </a:cubicBezTo>
                <a:cubicBezTo>
                  <a:pt x="727456" y="1048558"/>
                  <a:pt x="761621" y="1013387"/>
                  <a:pt x="792480" y="975406"/>
                </a:cubicBezTo>
                <a:cubicBezTo>
                  <a:pt x="814525" y="948273"/>
                  <a:pt x="832125" y="917772"/>
                  <a:pt x="853440" y="890062"/>
                </a:cubicBezTo>
                <a:cubicBezTo>
                  <a:pt x="913423" y="812084"/>
                  <a:pt x="975754" y="735939"/>
                  <a:pt x="1036320" y="658414"/>
                </a:cubicBezTo>
                <a:cubicBezTo>
                  <a:pt x="1077355" y="605889"/>
                  <a:pt x="1111108" y="547050"/>
                  <a:pt x="1158240" y="499918"/>
                </a:cubicBezTo>
                <a:cubicBezTo>
                  <a:pt x="1186688" y="471470"/>
                  <a:pt x="1216133" y="443985"/>
                  <a:pt x="1243584" y="414574"/>
                </a:cubicBezTo>
                <a:cubicBezTo>
                  <a:pt x="1273061" y="382992"/>
                  <a:pt x="1295580" y="344501"/>
                  <a:pt x="1328928" y="317038"/>
                </a:cubicBezTo>
                <a:cubicBezTo>
                  <a:pt x="1365513" y="286909"/>
                  <a:pt x="1412933" y="272322"/>
                  <a:pt x="1450848" y="243886"/>
                </a:cubicBezTo>
                <a:cubicBezTo>
                  <a:pt x="1478435" y="223195"/>
                  <a:pt x="1496884" y="192039"/>
                  <a:pt x="1524000" y="170734"/>
                </a:cubicBezTo>
                <a:cubicBezTo>
                  <a:pt x="1554147" y="147047"/>
                  <a:pt x="1590013" y="131597"/>
                  <a:pt x="1621536" y="109774"/>
                </a:cubicBezTo>
                <a:cubicBezTo>
                  <a:pt x="1642931" y="94962"/>
                  <a:pt x="1661678" y="76619"/>
                  <a:pt x="1682496" y="61006"/>
                </a:cubicBezTo>
                <a:cubicBezTo>
                  <a:pt x="1694218" y="52214"/>
                  <a:pt x="1707815" y="46003"/>
                  <a:pt x="1719072" y="36622"/>
                </a:cubicBezTo>
                <a:cubicBezTo>
                  <a:pt x="1766412" y="-2828"/>
                  <a:pt x="1736546" y="46"/>
                  <a:pt x="1767840" y="46"/>
                </a:cubicBezTo>
              </a:path>
            </a:pathLst>
          </a:custGeom>
          <a:noFill/>
          <a:ln w="127000">
            <a:solidFill>
              <a:srgbClr val="016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1"/>
          </a:p>
        </p:txBody>
      </p:sp>
      <p:sp>
        <p:nvSpPr>
          <p:cNvPr id="22" name="Rechteck 21"/>
          <p:cNvSpPr/>
          <p:nvPr/>
        </p:nvSpPr>
        <p:spPr>
          <a:xfrm>
            <a:off x="7628351" y="3413324"/>
            <a:ext cx="3231715" cy="438584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r>
              <a:rPr lang="de-DE" sz="2400" b="1" dirty="0" smtClean="0">
                <a:solidFill>
                  <a:schemeClr val="bg1">
                    <a:lumMod val="95000"/>
                  </a:schemeClr>
                </a:solidFill>
              </a:rPr>
              <a:t>Beispiele ab Folie 12.</a:t>
            </a:r>
            <a:endParaRPr lang="de-DE" sz="4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76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750"/>
    </mc:Choice>
    <mc:Fallback xmlns="">
      <p:transition advClick="0" advTm="19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870"/>
            <a:ext cx="12206528" cy="68554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454"/>
            <a:ext cx="12191999" cy="36670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-7" y="6490133"/>
            <a:ext cx="12192001" cy="363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-1" y="6496034"/>
            <a:ext cx="1495425" cy="365125"/>
          </a:xfrm>
        </p:spPr>
        <p:txBody>
          <a:bodyPr/>
          <a:lstStyle/>
          <a:p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 </a:t>
            </a:r>
            <a:fld id="{C58DB17B-8FF1-4707-BB35-0B0C2ECDD050}" type="slidenum">
              <a:rPr lang="de-D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320060" y="247464"/>
            <a:ext cx="9652740" cy="5978562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algn="ctr"/>
            <a:r>
              <a:rPr lang="de-DE" sz="4200" b="1" dirty="0">
                <a:solidFill>
                  <a:schemeClr val="bg1">
                    <a:lumMod val="95000"/>
                  </a:schemeClr>
                </a:solidFill>
              </a:rPr>
              <a:t>Diese Vorlage beinhaltet </a:t>
            </a:r>
            <a:br>
              <a:rPr lang="de-DE" sz="42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4200" b="1" dirty="0">
                <a:solidFill>
                  <a:schemeClr val="bg1">
                    <a:lumMod val="95000"/>
                  </a:schemeClr>
                </a:solidFill>
              </a:rPr>
              <a:t>einen optischen Folienübergang, </a:t>
            </a:r>
            <a: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  <a:t>der die </a:t>
            </a:r>
            <a:r>
              <a:rPr lang="de-DE" sz="4200" b="1" dirty="0">
                <a:solidFill>
                  <a:schemeClr val="bg1">
                    <a:lumMod val="95000"/>
                  </a:schemeClr>
                </a:solidFill>
              </a:rPr>
              <a:t>Restdauer dezent visualisiert. </a:t>
            </a:r>
            <a:br>
              <a:rPr lang="de-DE" sz="4200" b="1" dirty="0">
                <a:solidFill>
                  <a:schemeClr val="bg1">
                    <a:lumMod val="95000"/>
                  </a:schemeClr>
                </a:solidFill>
              </a:rPr>
            </a:br>
            <a:endParaRPr lang="de-DE" sz="42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  <a:t>Zudem eine </a:t>
            </a:r>
            <a:r>
              <a:rPr lang="de-DE" sz="4200" b="1" dirty="0">
                <a:solidFill>
                  <a:schemeClr val="bg1">
                    <a:lumMod val="95000"/>
                  </a:schemeClr>
                </a:solidFill>
              </a:rPr>
              <a:t>Foliennummerierung.</a:t>
            </a:r>
            <a:br>
              <a:rPr lang="de-DE" sz="4200" b="1" dirty="0">
                <a:solidFill>
                  <a:schemeClr val="bg1">
                    <a:lumMod val="95000"/>
                  </a:schemeClr>
                </a:solidFill>
              </a:rPr>
            </a:br>
            <a:endParaRPr lang="de-DE" sz="42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3000" b="1" dirty="0" smtClean="0">
                <a:solidFill>
                  <a:schemeClr val="bg1">
                    <a:lumMod val="95000"/>
                  </a:schemeClr>
                </a:solidFill>
              </a:rPr>
              <a:t>Diese „Bonus-Infos“ können den Einstieg </a:t>
            </a:r>
            <a:r>
              <a:rPr lang="de-DE" sz="3000" b="1" dirty="0">
                <a:solidFill>
                  <a:schemeClr val="bg1">
                    <a:lumMod val="95000"/>
                  </a:schemeClr>
                </a:solidFill>
              </a:rPr>
              <a:t>in </a:t>
            </a:r>
            <a:r>
              <a:rPr lang="de-DE" sz="3000" b="1" dirty="0" smtClean="0">
                <a:solidFill>
                  <a:schemeClr val="bg1">
                    <a:lumMod val="95000"/>
                  </a:schemeClr>
                </a:solidFill>
              </a:rPr>
              <a:t>diese </a:t>
            </a:r>
            <a:r>
              <a:rPr lang="de-DE" sz="30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de-DE" sz="30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3000" b="1" dirty="0">
                <a:solidFill>
                  <a:schemeClr val="bg1">
                    <a:lumMod val="95000"/>
                  </a:schemeClr>
                </a:solidFill>
              </a:rPr>
              <a:t>zeitkritische </a:t>
            </a:r>
            <a:r>
              <a:rPr lang="de-DE" sz="3000" b="1" dirty="0" smtClean="0">
                <a:solidFill>
                  <a:schemeClr val="bg1">
                    <a:lumMod val="95000"/>
                  </a:schemeClr>
                </a:solidFill>
              </a:rPr>
              <a:t>Präsentationstechnik erleichtern, da die Vortragenden immer wissen, wieviel Zeit ihnen bleibt.</a:t>
            </a:r>
            <a:endParaRPr lang="de-DE" sz="3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2395609"/>
            <a:ext cx="12191989" cy="35415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3662833"/>
            <a:ext cx="12191993" cy="330497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-8" y="2388942"/>
            <a:ext cx="12192001" cy="363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oliennummernplatzhalter 7"/>
          <p:cNvSpPr txBox="1">
            <a:spLocks/>
          </p:cNvSpPr>
          <p:nvPr/>
        </p:nvSpPr>
        <p:spPr>
          <a:xfrm>
            <a:off x="0" y="3628205"/>
            <a:ext cx="1495425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 </a:t>
            </a:r>
            <a:fld id="{C58DB17B-8FF1-4707-BB35-0B0C2ECDD050}" type="slidenum">
              <a:rPr lang="de-D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5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750"/>
    </mc:Choice>
    <mc:Fallback xmlns="">
      <p:transition advClick="0" advTm="19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870"/>
            <a:ext cx="12206528" cy="68554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454"/>
            <a:ext cx="12191999" cy="36670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-7" y="6490133"/>
            <a:ext cx="12192001" cy="363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-1" y="6496034"/>
            <a:ext cx="1495425" cy="365125"/>
          </a:xfrm>
        </p:spPr>
        <p:txBody>
          <a:bodyPr/>
          <a:lstStyle/>
          <a:p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 </a:t>
            </a:r>
            <a:fld id="{C58DB17B-8FF1-4707-BB35-0B0C2ECDD050}" type="slidenum">
              <a:rPr lang="de-D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" y="247464"/>
            <a:ext cx="12191994" cy="3300906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algn="ctr"/>
            <a: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  <a:t>Alle Folien in dieser Vorlage können </a:t>
            </a:r>
            <a:b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  <a:t>frei bearbeitet werden.</a:t>
            </a:r>
          </a:p>
          <a:p>
            <a:pPr algn="ctr"/>
            <a:endParaRPr lang="de-DE" sz="42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de-DE" sz="4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Tipps für Ungeübte:</a:t>
            </a:r>
          </a:p>
          <a:p>
            <a:pPr algn="ctr"/>
            <a:endParaRPr lang="de-DE" sz="4200" b="1" dirty="0"/>
          </a:p>
        </p:txBody>
      </p:sp>
      <p:sp>
        <p:nvSpPr>
          <p:cNvPr id="14" name="Rechteck 13"/>
          <p:cNvSpPr/>
          <p:nvPr/>
        </p:nvSpPr>
        <p:spPr>
          <a:xfrm>
            <a:off x="237995" y="2566865"/>
            <a:ext cx="11711836" cy="3208573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algn="ctr"/>
            <a:endParaRPr lang="de-DE" sz="4200" b="1" dirty="0">
              <a:solidFill>
                <a:schemeClr val="bg1">
                  <a:lumMod val="95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  <a:t>Vorlage unter eigenem Namen neu abspeichern.</a:t>
            </a:r>
            <a:b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de-DE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  <a:t>Folie 2-20 löschen.</a:t>
            </a:r>
            <a:b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de-DE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  <a:t>Auf </a:t>
            </a:r>
            <a:r>
              <a:rPr lang="de-DE" sz="4200" b="1" dirty="0">
                <a:solidFill>
                  <a:schemeClr val="bg1">
                    <a:lumMod val="95000"/>
                  </a:schemeClr>
                </a:solidFill>
              </a:rPr>
              <a:t>Folie 1 </a:t>
            </a:r>
            <a:r>
              <a:rPr lang="de-DE" sz="4200" b="1" dirty="0">
                <a:solidFill>
                  <a:prstClr val="white">
                    <a:lumMod val="95000"/>
                  </a:prstClr>
                </a:solidFill>
              </a:rPr>
              <a:t>Text </a:t>
            </a:r>
            <a:r>
              <a:rPr lang="de-DE" sz="4200" b="1" dirty="0" smtClean="0">
                <a:solidFill>
                  <a:prstClr val="white">
                    <a:lumMod val="95000"/>
                  </a:prstClr>
                </a:solidFill>
              </a:rPr>
              <a:t>und Bild </a:t>
            </a:r>
            <a:r>
              <a:rPr lang="de-DE" sz="2800" b="1" dirty="0" smtClean="0">
                <a:solidFill>
                  <a:prstClr val="white">
                    <a:lumMod val="95000"/>
                  </a:prstClr>
                </a:solidFill>
              </a:rPr>
              <a:t>(vom Folienübergang) </a:t>
            </a:r>
            <a: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  <a:t>löschen.</a:t>
            </a:r>
            <a:endParaRPr lang="de-DE" sz="4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44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750"/>
    </mc:Choice>
    <mc:Fallback xmlns="">
      <p:transition advClick="0" advTm="19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1"/>
            <a:ext cx="12206528" cy="68554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454"/>
            <a:ext cx="12191999" cy="36670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-7" y="6490133"/>
            <a:ext cx="12192001" cy="363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-1" y="6496034"/>
            <a:ext cx="1495425" cy="365125"/>
          </a:xfrm>
        </p:spPr>
        <p:txBody>
          <a:bodyPr/>
          <a:lstStyle/>
          <a:p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 </a:t>
            </a:r>
            <a:fld id="{C58DB17B-8FF1-4707-BB35-0B0C2ECDD050}" type="slidenum">
              <a:rPr lang="de-D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" y="247464"/>
            <a:ext cx="12191994" cy="1361913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algn="ctr"/>
            <a:r>
              <a:rPr lang="de-DE" sz="4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Tipps für Ungeübte:</a:t>
            </a:r>
          </a:p>
          <a:p>
            <a:pPr algn="ctr"/>
            <a:endParaRPr lang="de-DE" sz="4200" dirty="0"/>
          </a:p>
        </p:txBody>
      </p:sp>
      <p:sp>
        <p:nvSpPr>
          <p:cNvPr id="14" name="Rechteck 13"/>
          <p:cNvSpPr/>
          <p:nvPr/>
        </p:nvSpPr>
        <p:spPr>
          <a:xfrm>
            <a:off x="240075" y="928420"/>
            <a:ext cx="11711836" cy="5886229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algn="ctr"/>
            <a:endParaRPr lang="de-DE" sz="4200" dirty="0"/>
          </a:p>
          <a:p>
            <a:pPr marL="742950" indent="-742950">
              <a:buFont typeface="+mj-lt"/>
              <a:buAutoNum type="arabicPeriod" startAt="3"/>
            </a:pPr>
            <a: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  <a:t>Hintergrundbild gegen eigenes Bild </a:t>
            </a:r>
            <a:b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  <a:t>(Bild 1 des Vortrags) austauschen.</a:t>
            </a:r>
            <a:b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3000" b="1" dirty="0">
                <a:solidFill>
                  <a:schemeClr val="bg1">
                    <a:lumMod val="95000"/>
                  </a:schemeClr>
                </a:solidFill>
              </a:rPr>
              <a:t>Hierzu die rechte Mouse-Taste </a:t>
            </a:r>
            <a:br>
              <a:rPr lang="de-DE" sz="30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3000" b="1" dirty="0">
                <a:solidFill>
                  <a:schemeClr val="bg1">
                    <a:lumMod val="95000"/>
                  </a:schemeClr>
                </a:solidFill>
              </a:rPr>
              <a:t>benutzen und „Bild ändern“ auswählen.</a:t>
            </a:r>
            <a:br>
              <a:rPr lang="de-DE" sz="30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30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de-DE" sz="30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3000" b="1" dirty="0" smtClean="0">
                <a:solidFill>
                  <a:schemeClr val="bg1">
                    <a:lumMod val="95000"/>
                  </a:schemeClr>
                </a:solidFill>
              </a:rPr>
              <a:t>Vorteile: </a:t>
            </a:r>
            <a:br>
              <a:rPr lang="de-DE" sz="30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3000" b="1" dirty="0" smtClean="0">
                <a:solidFill>
                  <a:schemeClr val="bg1">
                    <a:lumMod val="95000"/>
                  </a:schemeClr>
                </a:solidFill>
              </a:rPr>
              <a:t>Bildgröße </a:t>
            </a:r>
            <a:r>
              <a:rPr lang="de-DE" sz="3000" b="1" dirty="0">
                <a:solidFill>
                  <a:schemeClr val="bg1">
                    <a:lumMod val="95000"/>
                  </a:schemeClr>
                </a:solidFill>
              </a:rPr>
              <a:t>passt sich optimal </a:t>
            </a:r>
            <a:r>
              <a:rPr lang="de-DE" sz="3000" b="1" dirty="0" smtClean="0">
                <a:solidFill>
                  <a:schemeClr val="bg1">
                    <a:lumMod val="95000"/>
                  </a:schemeClr>
                </a:solidFill>
              </a:rPr>
              <a:t>an, </a:t>
            </a:r>
            <a:br>
              <a:rPr lang="de-DE" sz="30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3000" b="1" dirty="0" smtClean="0">
                <a:solidFill>
                  <a:schemeClr val="bg1">
                    <a:lumMod val="95000"/>
                  </a:schemeClr>
                </a:solidFill>
              </a:rPr>
              <a:t>das </a:t>
            </a:r>
            <a:r>
              <a:rPr lang="de-DE" sz="3000" b="1" dirty="0">
                <a:solidFill>
                  <a:schemeClr val="bg1">
                    <a:lumMod val="95000"/>
                  </a:schemeClr>
                </a:solidFill>
              </a:rPr>
              <a:t>Bild </a:t>
            </a:r>
            <a:r>
              <a:rPr lang="de-DE" sz="3000" b="1" dirty="0" smtClean="0">
                <a:solidFill>
                  <a:schemeClr val="bg1">
                    <a:lumMod val="95000"/>
                  </a:schemeClr>
                </a:solidFill>
              </a:rPr>
              <a:t>rückt </a:t>
            </a:r>
            <a:r>
              <a:rPr lang="de-DE" sz="3000" b="1" dirty="0">
                <a:solidFill>
                  <a:schemeClr val="bg1">
                    <a:lumMod val="95000"/>
                  </a:schemeClr>
                </a:solidFill>
              </a:rPr>
              <a:t>automatisch in den Hintergrund </a:t>
            </a:r>
            <a:r>
              <a:rPr lang="de-DE" sz="3000" b="1" dirty="0" smtClean="0">
                <a:solidFill>
                  <a:schemeClr val="bg1">
                    <a:lumMod val="95000"/>
                  </a:schemeClr>
                </a:solidFill>
              </a:rPr>
              <a:t>und </a:t>
            </a:r>
            <a:br>
              <a:rPr lang="de-DE" sz="30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3000" b="1" dirty="0" smtClean="0">
                <a:solidFill>
                  <a:schemeClr val="bg1">
                    <a:lumMod val="95000"/>
                  </a:schemeClr>
                </a:solidFill>
              </a:rPr>
              <a:t>der Folienübergangsleiste </a:t>
            </a:r>
            <a:r>
              <a:rPr lang="de-DE" sz="3000" b="1" dirty="0">
                <a:solidFill>
                  <a:schemeClr val="bg1">
                    <a:lumMod val="95000"/>
                  </a:schemeClr>
                </a:solidFill>
              </a:rPr>
              <a:t>bleibt weiterhin sichtbar.</a:t>
            </a:r>
          </a:p>
          <a:p>
            <a:pPr marL="742950" indent="-742950">
              <a:buFont typeface="+mj-lt"/>
              <a:buAutoNum type="arabicPeriod" startAt="3"/>
            </a:pPr>
            <a:endParaRPr lang="de-DE" sz="4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390" y="493503"/>
            <a:ext cx="2616456" cy="409102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679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750"/>
    </mc:Choice>
    <mc:Fallback xmlns="">
      <p:transition advClick="0" advTm="19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13396"/>
            <a:ext cx="12206528" cy="68554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454"/>
            <a:ext cx="12191999" cy="36670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-7" y="6490133"/>
            <a:ext cx="12192001" cy="363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-1" y="6496034"/>
            <a:ext cx="1495425" cy="365125"/>
          </a:xfrm>
        </p:spPr>
        <p:txBody>
          <a:bodyPr/>
          <a:lstStyle/>
          <a:p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 </a:t>
            </a:r>
            <a:fld id="{C58DB17B-8FF1-4707-BB35-0B0C2ECDD050}" type="slidenum">
              <a:rPr lang="de-D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00417" y="1374804"/>
            <a:ext cx="11707224" cy="5609230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  <a:t>Folie 1 insgesamt 19x duplizieren</a:t>
            </a:r>
            <a:b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3000" b="1" dirty="0" smtClean="0">
                <a:solidFill>
                  <a:schemeClr val="bg1">
                    <a:lumMod val="95000"/>
                  </a:schemeClr>
                </a:solidFill>
              </a:rPr>
              <a:t>(Vorteil: Folienübergangseinstellung werden mit kopiert)</a:t>
            </a:r>
            <a:br>
              <a:rPr lang="de-DE" sz="3000" b="1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de-DE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42950" indent="-742950">
              <a:buFont typeface="+mj-lt"/>
              <a:buAutoNum type="arabicPeriod" startAt="5"/>
            </a:pPr>
            <a: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  <a:t>Auf den Folien 2-19 eigene Bilder passend zum Vortrag auswählen.</a:t>
            </a:r>
            <a:b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de-DE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42950" indent="-742950">
              <a:buFont typeface="+mj-lt"/>
              <a:buAutoNum type="arabicPeriod" startAt="5"/>
            </a:pPr>
            <a:r>
              <a:rPr lang="de-DE" sz="4200" b="1" dirty="0" smtClean="0">
                <a:solidFill>
                  <a:schemeClr val="bg1">
                    <a:lumMod val="95000"/>
                  </a:schemeClr>
                </a:solidFill>
              </a:rPr>
              <a:t>Präsentation abspeichern und ausprobieren.</a:t>
            </a:r>
            <a:r>
              <a:rPr lang="de-DE" sz="4200" dirty="0" smtClean="0"/>
              <a:t/>
            </a:r>
            <a:br>
              <a:rPr lang="de-DE" sz="4200" dirty="0" smtClean="0"/>
            </a:br>
            <a:r>
              <a:rPr lang="de-DE" sz="4200" dirty="0" smtClean="0"/>
              <a:t/>
            </a:r>
            <a:br>
              <a:rPr lang="de-DE" sz="4200" dirty="0" smtClean="0"/>
            </a:br>
            <a:r>
              <a:rPr lang="de-DE" sz="4200" dirty="0" smtClean="0"/>
              <a:t>  </a:t>
            </a:r>
            <a:endParaRPr lang="de-DE" sz="4200" dirty="0"/>
          </a:p>
          <a:p>
            <a:endParaRPr lang="de-DE" sz="4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" y="247464"/>
            <a:ext cx="12191994" cy="1361913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</a:bodyPr>
          <a:lstStyle/>
          <a:p>
            <a:pPr algn="ctr"/>
            <a:r>
              <a:rPr lang="de-DE" sz="4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Tipps für Ungeübte:</a:t>
            </a:r>
          </a:p>
          <a:p>
            <a:pPr algn="ctr"/>
            <a:endParaRPr lang="de-DE" sz="4200" dirty="0"/>
          </a:p>
        </p:txBody>
      </p:sp>
    </p:spTree>
    <p:extLst>
      <p:ext uri="{BB962C8B-B14F-4D97-AF65-F5344CB8AC3E}">
        <p14:creationId xmlns:p14="http://schemas.microsoft.com/office/powerpoint/2010/main" val="160536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750"/>
    </mc:Choice>
    <mc:Fallback xmlns="">
      <p:transition advClick="0" advTm="19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Breitbild</PresentationFormat>
  <Paragraphs>93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Jürgen Sleegers</dc:creator>
  <cp:lastModifiedBy>Jürgen Sleegers</cp:lastModifiedBy>
  <cp:revision>36</cp:revision>
  <dcterms:created xsi:type="dcterms:W3CDTF">2016-09-23T08:13:11Z</dcterms:created>
  <dcterms:modified xsi:type="dcterms:W3CDTF">2016-10-02T17:16:58Z</dcterms:modified>
</cp:coreProperties>
</file>