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58" r:id="rId3"/>
    <p:sldId id="259" r:id="rId4"/>
    <p:sldId id="257" r:id="rId5"/>
    <p:sldId id="260" r:id="rId6"/>
    <p:sldId id="261" r:id="rId7"/>
    <p:sldId id="262" r:id="rId8"/>
    <p:sldId id="256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7988"/>
    <a:srgbClr val="B20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54" y="5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03883-7DAA-4A4B-8AC9-4AB27E9E2BA8}" type="datetimeFigureOut">
              <a:rPr lang="de-DE" smtClean="0"/>
              <a:t>13.03.2017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EC655-B004-43F3-9B30-6A5DA614C52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6003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EC655-B004-43F3-9B30-6A5DA614C52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3203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EC655-B004-43F3-9B30-6A5DA614C52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10352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EC655-B004-43F3-9B30-6A5DA614C52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8085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EC655-B004-43F3-9B30-6A5DA614C52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3835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EC655-B004-43F3-9B30-6A5DA614C52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2339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EC655-B004-43F3-9B30-6A5DA614C52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8985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EC655-B004-43F3-9B30-6A5DA614C52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4659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6EC655-B004-43F3-9B30-6A5DA614C52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4572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055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igitale-spielewelten.de/" TargetMode="External"/><Relationship Id="rId5" Type="http://schemas.openxmlformats.org/officeDocument/2006/relationships/hyperlink" Target="http://th-koeln.de/spielraum" TargetMode="Externa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-384519"/>
            <a:ext cx="12192000" cy="6858000"/>
          </a:xfrm>
          <a:prstGeom prst="rect">
            <a:avLst/>
          </a:prstGeom>
          <a:blipFill dpi="0" rotWithShape="1">
            <a:blip r:embed="rId3">
              <a:alphaModFix amt="82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0"/>
              </a:spcAft>
              <a:tabLst>
                <a:tab pos="2499360" algn="l"/>
                <a:tab pos="5941060" algn="r"/>
              </a:tabLst>
            </a:pPr>
            <a:endParaRPr lang="de-DE" sz="1800" dirty="0">
              <a:effectLst/>
            </a:endParaRPr>
          </a:p>
        </p:txBody>
      </p:sp>
      <p:sp>
        <p:nvSpPr>
          <p:cNvPr id="12" name="Rechteck 11"/>
          <p:cNvSpPr/>
          <p:nvPr userDrawn="1"/>
        </p:nvSpPr>
        <p:spPr>
          <a:xfrm rot="16200000">
            <a:off x="5904112" y="570778"/>
            <a:ext cx="383778" cy="12191999"/>
          </a:xfrm>
          <a:prstGeom prst="rect">
            <a:avLst/>
          </a:prstGeom>
          <a:solidFill>
            <a:srgbClr val="AAB2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 userDrawn="1"/>
        </p:nvSpPr>
        <p:spPr>
          <a:xfrm>
            <a:off x="4045647" y="6501984"/>
            <a:ext cx="13331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Methode von:</a:t>
            </a:r>
            <a:endParaRPr lang="de-DE" sz="14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fik 1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9986" y="6475730"/>
            <a:ext cx="1559616" cy="38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feld 13"/>
          <p:cNvSpPr txBox="1"/>
          <p:nvPr userDrawn="1"/>
        </p:nvSpPr>
        <p:spPr>
          <a:xfrm>
            <a:off x="6844768" y="6501984"/>
            <a:ext cx="1963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th-koeln.de/</a:t>
            </a:r>
            <a:r>
              <a:rPr lang="de-DE" sz="1400" dirty="0" err="1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spielraum</a:t>
            </a:r>
            <a:endParaRPr lang="de-DE" sz="14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feld 14"/>
          <p:cNvSpPr txBox="1"/>
          <p:nvPr userDrawn="1"/>
        </p:nvSpPr>
        <p:spPr>
          <a:xfrm>
            <a:off x="8754171" y="6508980"/>
            <a:ext cx="1607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Bereitgestellt auf:</a:t>
            </a:r>
            <a:endParaRPr lang="de-DE" sz="14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feld 15"/>
          <p:cNvSpPr txBox="1"/>
          <p:nvPr userDrawn="1"/>
        </p:nvSpPr>
        <p:spPr>
          <a:xfrm>
            <a:off x="10184447" y="6506281"/>
            <a:ext cx="2500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digitale-spielewelten.de</a:t>
            </a:r>
            <a:endParaRPr lang="de-DE" sz="1400" dirty="0">
              <a:solidFill>
                <a:schemeClr val="bg1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19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380" y="4731265"/>
            <a:ext cx="3627413" cy="160588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24" y="1009653"/>
            <a:ext cx="3627413" cy="160588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227" y="1001754"/>
            <a:ext cx="3627413" cy="160588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381" y="983434"/>
            <a:ext cx="3627410" cy="160588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24" y="2866510"/>
            <a:ext cx="3627413" cy="160588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228" y="2866510"/>
            <a:ext cx="3627413" cy="160588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33290" y="220913"/>
            <a:ext cx="54259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0B7988"/>
                </a:solidFill>
                <a:latin typeface="Myriad Pro" panose="020B0503030403020204" pitchFamily="34" charset="0"/>
                <a:cs typeface="Myriad Arabic" panose="01010101010101010101" pitchFamily="50" charset="-78"/>
              </a:rPr>
              <a:t>Top 7 besorgter Elternfragen</a:t>
            </a:r>
            <a:endParaRPr lang="de-DE" sz="3200" b="1" dirty="0">
              <a:solidFill>
                <a:srgbClr val="0B7988"/>
              </a:solidFill>
              <a:latin typeface="Myriad Pro" panose="020B0503030403020204" pitchFamily="34" charset="0"/>
              <a:cs typeface="Myriad Arabic" panose="01010101010101010101" pitchFamily="50" charset="-78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97119" y="4968747"/>
            <a:ext cx="76695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rgbClr val="0B7988"/>
                </a:solidFill>
                <a:latin typeface="Myriad Pro" panose="020B0503030403020204" pitchFamily="34" charset="0"/>
              </a:rPr>
              <a:t>Suchen Sie sich eine Frage aus und </a:t>
            </a:r>
            <a:br>
              <a:rPr lang="de-DE" sz="3200" b="1" dirty="0" smtClean="0">
                <a:solidFill>
                  <a:srgbClr val="0B7988"/>
                </a:solidFill>
                <a:latin typeface="Myriad Pro" panose="020B0503030403020204" pitchFamily="34" charset="0"/>
              </a:rPr>
            </a:br>
            <a:r>
              <a:rPr lang="de-DE" sz="3200" b="1" dirty="0" smtClean="0">
                <a:solidFill>
                  <a:srgbClr val="0B7988"/>
                </a:solidFill>
                <a:latin typeface="Myriad Pro" panose="020B0503030403020204" pitchFamily="34" charset="0"/>
              </a:rPr>
              <a:t>finden im Dialog gemeinsam Antworten. </a:t>
            </a:r>
            <a:endParaRPr lang="de-DE" sz="3200" b="1" dirty="0">
              <a:solidFill>
                <a:srgbClr val="0B7988"/>
              </a:solidFill>
              <a:latin typeface="Myriad Pro" panose="020B0503030403020204" pitchFamily="34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380" y="2853781"/>
            <a:ext cx="3643533" cy="161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3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838200"/>
            <a:ext cx="1170432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1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838200"/>
            <a:ext cx="1170432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7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838200"/>
            <a:ext cx="1170432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4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838200"/>
            <a:ext cx="1170432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558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838200"/>
            <a:ext cx="1170432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28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838200"/>
            <a:ext cx="1170432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4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838200"/>
            <a:ext cx="1170432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662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Breitbild</PresentationFormat>
  <Paragraphs>10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Arial</vt:lpstr>
      <vt:lpstr>Calibri</vt:lpstr>
      <vt:lpstr>Myriad Arabic</vt:lpstr>
      <vt:lpstr>Myriad Pro</vt:lpstr>
      <vt:lpstr>Verdana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Jürgen Sleegers</dc:creator>
  <cp:lastModifiedBy>Jürgen Sleegers</cp:lastModifiedBy>
  <cp:revision>11</cp:revision>
  <dcterms:created xsi:type="dcterms:W3CDTF">2016-10-02T21:05:09Z</dcterms:created>
  <dcterms:modified xsi:type="dcterms:W3CDTF">2017-03-13T16:28:19Z</dcterms:modified>
</cp:coreProperties>
</file>